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5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6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364" r:id="rId2"/>
    <p:sldId id="375" r:id="rId3"/>
    <p:sldId id="395" r:id="rId4"/>
    <p:sldId id="376" r:id="rId5"/>
    <p:sldId id="385" r:id="rId6"/>
    <p:sldId id="377" r:id="rId7"/>
    <p:sldId id="378" r:id="rId8"/>
    <p:sldId id="386" r:id="rId9"/>
    <p:sldId id="379" r:id="rId10"/>
    <p:sldId id="380" r:id="rId11"/>
    <p:sldId id="398" r:id="rId12"/>
    <p:sldId id="399" r:id="rId13"/>
    <p:sldId id="381" r:id="rId14"/>
    <p:sldId id="383" r:id="rId15"/>
    <p:sldId id="384" r:id="rId16"/>
    <p:sldId id="387" r:id="rId17"/>
    <p:sldId id="397" r:id="rId18"/>
    <p:sldId id="391" r:id="rId19"/>
    <p:sldId id="393" r:id="rId20"/>
    <p:sldId id="394" r:id="rId21"/>
    <p:sldId id="39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yu Om" initials="KO" lastIdx="1" clrIdx="0">
    <p:extLst>
      <p:ext uri="{19B8F6BF-5375-455C-9EA6-DF929625EA0E}">
        <p15:presenceInfo xmlns:p15="http://schemas.microsoft.com/office/powerpoint/2012/main" userId="b1b602e05ee13d0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FF"/>
    <a:srgbClr val="3399FF"/>
    <a:srgbClr val="0033CC"/>
    <a:srgbClr val="EF81E2"/>
    <a:srgbClr val="00359E"/>
    <a:srgbClr val="0066FF"/>
    <a:srgbClr val="00A1DA"/>
    <a:srgbClr val="355E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026" autoAdjust="0"/>
  </p:normalViewPr>
  <p:slideViewPr>
    <p:cSldViewPr snapToGrid="0">
      <p:cViewPr varScale="1">
        <p:scale>
          <a:sx n="66" d="100"/>
          <a:sy n="66" d="100"/>
        </p:scale>
        <p:origin x="600" y="4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MHX 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1.6122641948206042E-2"/>
          <c:y val="0.17607519045598616"/>
          <c:w val="0.96775471610358788"/>
          <c:h val="0.7324489567056675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dLbls>
            <c:dLbl>
              <c:idx val="5"/>
              <c:layout>
                <c:manualLayout>
                  <c:x val="0"/>
                  <c:y val="-3.17990132868257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07D-437E-8657-B11777705D44}"/>
                </c:ext>
              </c:extLst>
            </c:dLbl>
            <c:numFmt formatCode="&quot;$&quot;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 PROJECTION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1089100</c:v>
                </c:pt>
                <c:pt idx="1">
                  <c:v>1897250</c:v>
                </c:pt>
                <c:pt idx="2">
                  <c:v>3499581</c:v>
                </c:pt>
                <c:pt idx="3" formatCode="#,##0">
                  <c:v>3855444</c:v>
                </c:pt>
                <c:pt idx="4" formatCode="&quot;$&quot;#,##0.00_);[Red]\(&quot;$&quot;#,##0.00\)">
                  <c:v>5422717.96</c:v>
                </c:pt>
                <c:pt idx="5">
                  <c:v>5700000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07D-437E-8657-B11777705D4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 PROJECTION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0</c:v>
                </c:pt>
                <c:pt idx="1">
                  <c:v>0.7420347075566982</c:v>
                </c:pt>
                <c:pt idx="2">
                  <c:v>0.84455448675714861</c:v>
                </c:pt>
                <c:pt idx="3">
                  <c:v>0.10168731628157768</c:v>
                </c:pt>
                <c:pt idx="4">
                  <c:v>0.40650933070224848</c:v>
                </c:pt>
                <c:pt idx="5">
                  <c:v>5.1133406171100182E-2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07D-437E-8657-B11777705D4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 PROJECTION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</c:numCache>
            </c:numRef>
          </c:val>
          <c:extLst>
            <c:ext xmlns:c16="http://schemas.microsoft.com/office/drawing/2014/chart" uri="{C3380CC4-5D6E-409C-BE32-E72D297353CC}">
              <c16:uniqueId val="{00000002-607D-437E-8657-B11777705D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4"/>
        <c:overlap val="85"/>
        <c:axId val="377812016"/>
        <c:axId val="377812432"/>
      </c:barChart>
      <c:catAx>
        <c:axId val="377812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7812432"/>
        <c:crosses val="autoZero"/>
        <c:auto val="1"/>
        <c:lblAlgn val="ctr"/>
        <c:lblOffset val="100"/>
        <c:noMultiLvlLbl val="0"/>
      </c:catAx>
      <c:valAx>
        <c:axId val="37781243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3778120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 b="1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F915A54-68AD-439E-9A2A-426CBDFAC6AC}" type="doc">
      <dgm:prSet loTypeId="urn:microsoft.com/office/officeart/2005/8/layout/targe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35CB90F-D884-4E91-8FC5-01ABC5DAA370}">
      <dgm:prSet phldrT="[Text]" custT="1"/>
      <dgm:spPr>
        <a:solidFill>
          <a:srgbClr val="3399FF"/>
        </a:solidFill>
        <a:ln w="76200">
          <a:solidFill>
            <a:schemeClr val="tx1"/>
          </a:solidFill>
        </a:ln>
      </dgm:spPr>
      <dgm:t>
        <a:bodyPr/>
        <a:lstStyle/>
        <a:p>
          <a:pPr algn="l"/>
          <a:r>
            <a:rPr lang="en-US" sz="40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TECHNOLOGY</a:t>
          </a:r>
        </a:p>
      </dgm:t>
    </dgm:pt>
    <dgm:pt modelId="{C07882DB-9ED4-4CF2-85E3-EF290EF44F75}" type="parTrans" cxnId="{32240D94-3A9F-4D15-961A-E5C1CDC3B53B}">
      <dgm:prSet/>
      <dgm:spPr/>
      <dgm:t>
        <a:bodyPr/>
        <a:lstStyle/>
        <a:p>
          <a:endParaRPr lang="en-US" sz="40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25411BE5-F4E6-4217-82E9-E6FAF71AF895}" type="sibTrans" cxnId="{32240D94-3A9F-4D15-961A-E5C1CDC3B53B}">
      <dgm:prSet/>
      <dgm:spPr/>
      <dgm:t>
        <a:bodyPr/>
        <a:lstStyle/>
        <a:p>
          <a:endParaRPr lang="en-US" sz="40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540BC2FB-768A-4D71-8FAA-6A3AC388A99B}">
      <dgm:prSet phldrT="[Text]" custT="1"/>
      <dgm:spPr>
        <a:solidFill>
          <a:srgbClr val="3366FF"/>
        </a:solidFill>
        <a:ln w="76200">
          <a:solidFill>
            <a:schemeClr val="tx1"/>
          </a:solidFill>
        </a:ln>
      </dgm:spPr>
      <dgm:t>
        <a:bodyPr/>
        <a:lstStyle/>
        <a:p>
          <a:pPr algn="l"/>
          <a:r>
            <a:rPr lang="en-US" sz="40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MGT PROCESS</a:t>
          </a:r>
        </a:p>
      </dgm:t>
    </dgm:pt>
    <dgm:pt modelId="{8E0D6DAF-DEF1-480A-A673-A636377E6643}" type="parTrans" cxnId="{3F8626A3-8D3D-4AF8-887F-C85BD9AAE8DE}">
      <dgm:prSet/>
      <dgm:spPr/>
      <dgm:t>
        <a:bodyPr/>
        <a:lstStyle/>
        <a:p>
          <a:endParaRPr lang="en-US" sz="40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93DD2E89-8739-453B-A3F7-5BF4338D7AEF}" type="sibTrans" cxnId="{3F8626A3-8D3D-4AF8-887F-C85BD9AAE8DE}">
      <dgm:prSet/>
      <dgm:spPr/>
      <dgm:t>
        <a:bodyPr/>
        <a:lstStyle/>
        <a:p>
          <a:endParaRPr lang="en-US" sz="40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200016DD-F19E-40AD-BFA5-8FC9D8751AF8}">
      <dgm:prSet phldrT="[Text]" custT="1"/>
      <dgm:spPr>
        <a:solidFill>
          <a:srgbClr val="0033CC">
            <a:alpha val="90000"/>
          </a:srgbClr>
        </a:solidFill>
        <a:ln w="76200">
          <a:solidFill>
            <a:schemeClr val="tx1"/>
          </a:solidFill>
        </a:ln>
      </dgm:spPr>
      <dgm:t>
        <a:bodyPr/>
        <a:lstStyle/>
        <a:p>
          <a:pPr algn="l"/>
          <a:r>
            <a:rPr lang="en-US" sz="40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PEOPLE</a:t>
          </a:r>
        </a:p>
      </dgm:t>
    </dgm:pt>
    <dgm:pt modelId="{BB249BAF-3707-49A5-B782-1C9EF86C69FB}" type="parTrans" cxnId="{C60B38E1-CE09-487D-94CB-CA747F398E9E}">
      <dgm:prSet/>
      <dgm:spPr/>
      <dgm:t>
        <a:bodyPr/>
        <a:lstStyle/>
        <a:p>
          <a:endParaRPr lang="en-US" sz="40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54A8D052-E930-47CD-99FF-49AF4A725372}" type="sibTrans" cxnId="{C60B38E1-CE09-487D-94CB-CA747F398E9E}">
      <dgm:prSet/>
      <dgm:spPr/>
      <dgm:t>
        <a:bodyPr/>
        <a:lstStyle/>
        <a:p>
          <a:endParaRPr lang="en-US" sz="40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03D5D7A0-42C2-41EE-8754-8E9E7CEF9663}" type="pres">
      <dgm:prSet presAssocID="{8F915A54-68AD-439E-9A2A-426CBDFAC6AC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CAB12296-D1C1-4922-B870-9F56B7E7F4A9}" type="pres">
      <dgm:prSet presAssocID="{135CB90F-D884-4E91-8FC5-01ABC5DAA370}" presName="circle1" presStyleLbl="node1" presStyleIdx="0" presStyleCnt="3" custScaleY="82691"/>
      <dgm:spPr>
        <a:solidFill>
          <a:srgbClr val="3399FF"/>
        </a:solidFill>
        <a:ln w="76200">
          <a:solidFill>
            <a:schemeClr val="tx1"/>
          </a:solidFill>
        </a:ln>
      </dgm:spPr>
    </dgm:pt>
    <dgm:pt modelId="{7C5AD9F5-9F17-41F3-8F5C-28C8FD93044A}" type="pres">
      <dgm:prSet presAssocID="{135CB90F-D884-4E91-8FC5-01ABC5DAA370}" presName="space" presStyleCnt="0"/>
      <dgm:spPr/>
    </dgm:pt>
    <dgm:pt modelId="{FA7026B4-55E1-487C-92D1-BB369E5C6E24}" type="pres">
      <dgm:prSet presAssocID="{135CB90F-D884-4E91-8FC5-01ABC5DAA370}" presName="rect1" presStyleLbl="alignAcc1" presStyleIdx="0" presStyleCnt="3" custScaleY="82670"/>
      <dgm:spPr/>
    </dgm:pt>
    <dgm:pt modelId="{27702418-56D8-48ED-80A0-49733766A3C3}" type="pres">
      <dgm:prSet presAssocID="{540BC2FB-768A-4D71-8FAA-6A3AC388A99B}" presName="vertSpace2" presStyleLbl="node1" presStyleIdx="0" presStyleCnt="3"/>
      <dgm:spPr/>
    </dgm:pt>
    <dgm:pt modelId="{C2F4AB8F-183B-47FF-AD6D-364F3E445334}" type="pres">
      <dgm:prSet presAssocID="{540BC2FB-768A-4D71-8FAA-6A3AC388A99B}" presName="circle2" presStyleLbl="node1" presStyleIdx="1" presStyleCnt="3" custScaleY="87366"/>
      <dgm:spPr>
        <a:solidFill>
          <a:srgbClr val="3366FF"/>
        </a:solidFill>
        <a:ln w="76200">
          <a:solidFill>
            <a:schemeClr val="tx1"/>
          </a:solidFill>
        </a:ln>
      </dgm:spPr>
    </dgm:pt>
    <dgm:pt modelId="{1F149F5E-E3E5-4016-8065-7F4A07AE4766}" type="pres">
      <dgm:prSet presAssocID="{540BC2FB-768A-4D71-8FAA-6A3AC388A99B}" presName="rect2" presStyleLbl="alignAcc1" presStyleIdx="1" presStyleCnt="3" custScaleY="86406"/>
      <dgm:spPr/>
    </dgm:pt>
    <dgm:pt modelId="{D2038F1B-1C2C-49B4-AD60-757A9B245723}" type="pres">
      <dgm:prSet presAssocID="{200016DD-F19E-40AD-BFA5-8FC9D8751AF8}" presName="vertSpace3" presStyleLbl="node1" presStyleIdx="1" presStyleCnt="3"/>
      <dgm:spPr/>
    </dgm:pt>
    <dgm:pt modelId="{E188D154-C701-4474-965E-CB056AF91C9F}" type="pres">
      <dgm:prSet presAssocID="{200016DD-F19E-40AD-BFA5-8FC9D8751AF8}" presName="circle3" presStyleLbl="node1" presStyleIdx="2" presStyleCnt="3"/>
      <dgm:spPr>
        <a:solidFill>
          <a:srgbClr val="0033CC"/>
        </a:solidFill>
        <a:ln w="76200">
          <a:solidFill>
            <a:schemeClr val="tx1"/>
          </a:solidFill>
        </a:ln>
      </dgm:spPr>
    </dgm:pt>
    <dgm:pt modelId="{6893961A-4A79-433C-B3D8-3ACF3674145C}" type="pres">
      <dgm:prSet presAssocID="{200016DD-F19E-40AD-BFA5-8FC9D8751AF8}" presName="rect3" presStyleLbl="alignAcc1" presStyleIdx="2" presStyleCnt="3"/>
      <dgm:spPr/>
    </dgm:pt>
    <dgm:pt modelId="{603161A9-09A7-43ED-B511-BC508D72A9B5}" type="pres">
      <dgm:prSet presAssocID="{135CB90F-D884-4E91-8FC5-01ABC5DAA370}" presName="rect1ParTxNoCh" presStyleLbl="alignAcc1" presStyleIdx="2" presStyleCnt="3">
        <dgm:presLayoutVars>
          <dgm:chMax val="1"/>
          <dgm:bulletEnabled val="1"/>
        </dgm:presLayoutVars>
      </dgm:prSet>
      <dgm:spPr/>
    </dgm:pt>
    <dgm:pt modelId="{F2AA487D-61CE-44B9-9674-B8C9ED7AB44A}" type="pres">
      <dgm:prSet presAssocID="{540BC2FB-768A-4D71-8FAA-6A3AC388A99B}" presName="rect2ParTxNoCh" presStyleLbl="alignAcc1" presStyleIdx="2" presStyleCnt="3">
        <dgm:presLayoutVars>
          <dgm:chMax val="1"/>
          <dgm:bulletEnabled val="1"/>
        </dgm:presLayoutVars>
      </dgm:prSet>
      <dgm:spPr/>
    </dgm:pt>
    <dgm:pt modelId="{1E12A8DA-B268-4DBC-980A-8E8A368C371E}" type="pres">
      <dgm:prSet presAssocID="{200016DD-F19E-40AD-BFA5-8FC9D8751AF8}" presName="rect3ParTxNoCh" presStyleLbl="alignAcc1" presStyleIdx="2" presStyleCnt="3">
        <dgm:presLayoutVars>
          <dgm:chMax val="1"/>
          <dgm:bulletEnabled val="1"/>
        </dgm:presLayoutVars>
      </dgm:prSet>
      <dgm:spPr/>
    </dgm:pt>
  </dgm:ptLst>
  <dgm:cxnLst>
    <dgm:cxn modelId="{EB00D625-CE3D-49D9-9AFD-9B7836037619}" type="presOf" srcId="{135CB90F-D884-4E91-8FC5-01ABC5DAA370}" destId="{603161A9-09A7-43ED-B511-BC508D72A9B5}" srcOrd="1" destOrd="0" presId="urn:microsoft.com/office/officeart/2005/8/layout/target3"/>
    <dgm:cxn modelId="{2658AA6C-EADC-457D-A216-00E99B7B8AE5}" type="presOf" srcId="{8F915A54-68AD-439E-9A2A-426CBDFAC6AC}" destId="{03D5D7A0-42C2-41EE-8754-8E9E7CEF9663}" srcOrd="0" destOrd="0" presId="urn:microsoft.com/office/officeart/2005/8/layout/target3"/>
    <dgm:cxn modelId="{A47EA153-E735-4615-91F1-FFEEC2937658}" type="presOf" srcId="{540BC2FB-768A-4D71-8FAA-6A3AC388A99B}" destId="{1F149F5E-E3E5-4016-8065-7F4A07AE4766}" srcOrd="0" destOrd="0" presId="urn:microsoft.com/office/officeart/2005/8/layout/target3"/>
    <dgm:cxn modelId="{B75F2774-E096-47DE-8F36-7E138B2505D3}" type="presOf" srcId="{540BC2FB-768A-4D71-8FAA-6A3AC388A99B}" destId="{F2AA487D-61CE-44B9-9674-B8C9ED7AB44A}" srcOrd="1" destOrd="0" presId="urn:microsoft.com/office/officeart/2005/8/layout/target3"/>
    <dgm:cxn modelId="{32240D94-3A9F-4D15-961A-E5C1CDC3B53B}" srcId="{8F915A54-68AD-439E-9A2A-426CBDFAC6AC}" destId="{135CB90F-D884-4E91-8FC5-01ABC5DAA370}" srcOrd="0" destOrd="0" parTransId="{C07882DB-9ED4-4CF2-85E3-EF290EF44F75}" sibTransId="{25411BE5-F4E6-4217-82E9-E6FAF71AF895}"/>
    <dgm:cxn modelId="{3F8626A3-8D3D-4AF8-887F-C85BD9AAE8DE}" srcId="{8F915A54-68AD-439E-9A2A-426CBDFAC6AC}" destId="{540BC2FB-768A-4D71-8FAA-6A3AC388A99B}" srcOrd="1" destOrd="0" parTransId="{8E0D6DAF-DEF1-480A-A673-A636377E6643}" sibTransId="{93DD2E89-8739-453B-A3F7-5BF4338D7AEF}"/>
    <dgm:cxn modelId="{1AA9C9AD-E7D0-4A29-AA35-2D6CADCABC73}" type="presOf" srcId="{135CB90F-D884-4E91-8FC5-01ABC5DAA370}" destId="{FA7026B4-55E1-487C-92D1-BB369E5C6E24}" srcOrd="0" destOrd="0" presId="urn:microsoft.com/office/officeart/2005/8/layout/target3"/>
    <dgm:cxn modelId="{EB5B9ED7-DA77-4D51-8555-A765F62718D8}" type="presOf" srcId="{200016DD-F19E-40AD-BFA5-8FC9D8751AF8}" destId="{1E12A8DA-B268-4DBC-980A-8E8A368C371E}" srcOrd="1" destOrd="0" presId="urn:microsoft.com/office/officeart/2005/8/layout/target3"/>
    <dgm:cxn modelId="{C60B38E1-CE09-487D-94CB-CA747F398E9E}" srcId="{8F915A54-68AD-439E-9A2A-426CBDFAC6AC}" destId="{200016DD-F19E-40AD-BFA5-8FC9D8751AF8}" srcOrd="2" destOrd="0" parTransId="{BB249BAF-3707-49A5-B782-1C9EF86C69FB}" sibTransId="{54A8D052-E930-47CD-99FF-49AF4A725372}"/>
    <dgm:cxn modelId="{0EF9B0F0-6F57-4CEF-BBFF-470D709F348E}" type="presOf" srcId="{200016DD-F19E-40AD-BFA5-8FC9D8751AF8}" destId="{6893961A-4A79-433C-B3D8-3ACF3674145C}" srcOrd="0" destOrd="0" presId="urn:microsoft.com/office/officeart/2005/8/layout/target3"/>
    <dgm:cxn modelId="{521B617E-0E64-4676-A304-892ECCCB7FDF}" type="presParOf" srcId="{03D5D7A0-42C2-41EE-8754-8E9E7CEF9663}" destId="{CAB12296-D1C1-4922-B870-9F56B7E7F4A9}" srcOrd="0" destOrd="0" presId="urn:microsoft.com/office/officeart/2005/8/layout/target3"/>
    <dgm:cxn modelId="{E971B296-FD59-43CF-B773-F374C32890D3}" type="presParOf" srcId="{03D5D7A0-42C2-41EE-8754-8E9E7CEF9663}" destId="{7C5AD9F5-9F17-41F3-8F5C-28C8FD93044A}" srcOrd="1" destOrd="0" presId="urn:microsoft.com/office/officeart/2005/8/layout/target3"/>
    <dgm:cxn modelId="{C37FD5A5-34B0-431F-BD00-94A3E9579CB9}" type="presParOf" srcId="{03D5D7A0-42C2-41EE-8754-8E9E7CEF9663}" destId="{FA7026B4-55E1-487C-92D1-BB369E5C6E24}" srcOrd="2" destOrd="0" presId="urn:microsoft.com/office/officeart/2005/8/layout/target3"/>
    <dgm:cxn modelId="{511C9663-726D-4A8E-A2DF-811A09E8BB04}" type="presParOf" srcId="{03D5D7A0-42C2-41EE-8754-8E9E7CEF9663}" destId="{27702418-56D8-48ED-80A0-49733766A3C3}" srcOrd="3" destOrd="0" presId="urn:microsoft.com/office/officeart/2005/8/layout/target3"/>
    <dgm:cxn modelId="{0B8CE5FE-ED46-42AF-BE6B-C4F25A391500}" type="presParOf" srcId="{03D5D7A0-42C2-41EE-8754-8E9E7CEF9663}" destId="{C2F4AB8F-183B-47FF-AD6D-364F3E445334}" srcOrd="4" destOrd="0" presId="urn:microsoft.com/office/officeart/2005/8/layout/target3"/>
    <dgm:cxn modelId="{13FE0CF7-2A88-4DBC-B322-0453123273B3}" type="presParOf" srcId="{03D5D7A0-42C2-41EE-8754-8E9E7CEF9663}" destId="{1F149F5E-E3E5-4016-8065-7F4A07AE4766}" srcOrd="5" destOrd="0" presId="urn:microsoft.com/office/officeart/2005/8/layout/target3"/>
    <dgm:cxn modelId="{C3ECD185-5208-410D-AC47-799DB7C7C1E9}" type="presParOf" srcId="{03D5D7A0-42C2-41EE-8754-8E9E7CEF9663}" destId="{D2038F1B-1C2C-49B4-AD60-757A9B245723}" srcOrd="6" destOrd="0" presId="urn:microsoft.com/office/officeart/2005/8/layout/target3"/>
    <dgm:cxn modelId="{FEFA9073-1311-4655-8BC5-24BF7BB92116}" type="presParOf" srcId="{03D5D7A0-42C2-41EE-8754-8E9E7CEF9663}" destId="{E188D154-C701-4474-965E-CB056AF91C9F}" srcOrd="7" destOrd="0" presId="urn:microsoft.com/office/officeart/2005/8/layout/target3"/>
    <dgm:cxn modelId="{506BDBC2-1DE5-4478-97E0-FDCAF28A5D92}" type="presParOf" srcId="{03D5D7A0-42C2-41EE-8754-8E9E7CEF9663}" destId="{6893961A-4A79-433C-B3D8-3ACF3674145C}" srcOrd="8" destOrd="0" presId="urn:microsoft.com/office/officeart/2005/8/layout/target3"/>
    <dgm:cxn modelId="{D3C6B726-A954-44CE-8644-5C9BB49F3E09}" type="presParOf" srcId="{03D5D7A0-42C2-41EE-8754-8E9E7CEF9663}" destId="{603161A9-09A7-43ED-B511-BC508D72A9B5}" srcOrd="9" destOrd="0" presId="urn:microsoft.com/office/officeart/2005/8/layout/target3"/>
    <dgm:cxn modelId="{C69DD49D-C493-4E53-BAFE-0F0762371979}" type="presParOf" srcId="{03D5D7A0-42C2-41EE-8754-8E9E7CEF9663}" destId="{F2AA487D-61CE-44B9-9674-B8C9ED7AB44A}" srcOrd="10" destOrd="0" presId="urn:microsoft.com/office/officeart/2005/8/layout/target3"/>
    <dgm:cxn modelId="{89BB3822-50AA-4A09-BF8E-BE02E41B29C9}" type="presParOf" srcId="{03D5D7A0-42C2-41EE-8754-8E9E7CEF9663}" destId="{1E12A8DA-B268-4DBC-980A-8E8A368C371E}" srcOrd="11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1BB4175-E547-464E-984D-DEFC89E61773}" type="doc">
      <dgm:prSet loTypeId="urn:microsoft.com/office/officeart/2008/layout/NameandTitleOrganizational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BF1FC61-6BE5-4E7B-BC37-BC731B56F5B3}">
      <dgm:prSet phldrT="[Text]" custT="1"/>
      <dgm:spPr>
        <a:solidFill>
          <a:srgbClr val="0033CC"/>
        </a:solidFill>
      </dgm:spPr>
      <dgm:t>
        <a:bodyPr/>
        <a:lstStyle/>
        <a:p>
          <a:r>
            <a:rPr lang="en-US" sz="1200" b="1" dirty="0"/>
            <a:t>Q</a:t>
          </a:r>
        </a:p>
      </dgm:t>
    </dgm:pt>
    <dgm:pt modelId="{22925D33-F56A-49E5-BC08-929FE5243364}" type="parTrans" cxnId="{D5A89CCB-37F6-449E-B354-616A6D01CB50}">
      <dgm:prSet/>
      <dgm:spPr/>
      <dgm:t>
        <a:bodyPr/>
        <a:lstStyle/>
        <a:p>
          <a:endParaRPr lang="en-US" sz="1200"/>
        </a:p>
      </dgm:t>
    </dgm:pt>
    <dgm:pt modelId="{E9D8999D-D589-46E7-9721-8F5825F77A0B}" type="sibTrans" cxnId="{D5A89CCB-37F6-449E-B354-616A6D01CB50}">
      <dgm:prSet custT="1"/>
      <dgm:spPr/>
      <dgm:t>
        <a:bodyPr/>
        <a:lstStyle/>
        <a:p>
          <a:r>
            <a:rPr lang="en-US" sz="800" dirty="0"/>
            <a:t>CEO/PARTNER</a:t>
          </a:r>
        </a:p>
      </dgm:t>
    </dgm:pt>
    <dgm:pt modelId="{A94FB8D7-9063-4004-8C20-C4B31F97A31E}" type="asst">
      <dgm:prSet phldrT="[Text]" custT="1"/>
      <dgm:spPr/>
      <dgm:t>
        <a:bodyPr/>
        <a:lstStyle/>
        <a:p>
          <a:r>
            <a:rPr lang="en-US" sz="1200" dirty="0"/>
            <a:t>SHANNON</a:t>
          </a:r>
        </a:p>
      </dgm:t>
    </dgm:pt>
    <dgm:pt modelId="{2B9AB958-FC09-4720-84FF-9F502D9450E4}" type="parTrans" cxnId="{052B9EF6-7E89-4877-86AC-745668FAAD07}">
      <dgm:prSet/>
      <dgm:spPr/>
      <dgm:t>
        <a:bodyPr/>
        <a:lstStyle/>
        <a:p>
          <a:endParaRPr lang="en-US" sz="1200"/>
        </a:p>
      </dgm:t>
    </dgm:pt>
    <dgm:pt modelId="{3134FBF7-C258-4F2D-BC57-CE9DE1315261}" type="sibTrans" cxnId="{052B9EF6-7E89-4877-86AC-745668FAAD07}">
      <dgm:prSet custT="1"/>
      <dgm:spPr/>
      <dgm:t>
        <a:bodyPr/>
        <a:lstStyle/>
        <a:p>
          <a:r>
            <a:rPr lang="en-US" sz="800" dirty="0"/>
            <a:t>OFFICE MGR</a:t>
          </a:r>
        </a:p>
      </dgm:t>
    </dgm:pt>
    <dgm:pt modelId="{37482F39-22B5-41C7-A3F4-D4A7F5CE1752}">
      <dgm:prSet phldrT="[Text]" custT="1"/>
      <dgm:spPr/>
      <dgm:t>
        <a:bodyPr/>
        <a:lstStyle/>
        <a:p>
          <a:r>
            <a:rPr lang="en-US" sz="1050" dirty="0"/>
            <a:t>PROJECT MGT</a:t>
          </a:r>
        </a:p>
      </dgm:t>
    </dgm:pt>
    <dgm:pt modelId="{DC247E51-81BF-4588-A703-F05D2A47720B}" type="parTrans" cxnId="{41138402-7BC7-471E-A765-61ADA3A67029}">
      <dgm:prSet/>
      <dgm:spPr/>
      <dgm:t>
        <a:bodyPr/>
        <a:lstStyle/>
        <a:p>
          <a:endParaRPr lang="en-US" sz="1200"/>
        </a:p>
      </dgm:t>
    </dgm:pt>
    <dgm:pt modelId="{63756C69-C988-4E8D-8637-C2BD4C75FBDC}" type="sibTrans" cxnId="{41138402-7BC7-471E-A765-61ADA3A67029}">
      <dgm:prSet custT="1"/>
      <dgm:spPr/>
      <dgm:t>
        <a:bodyPr/>
        <a:lstStyle/>
        <a:p>
          <a:endParaRPr lang="en-US" sz="700" dirty="0"/>
        </a:p>
      </dgm:t>
    </dgm:pt>
    <dgm:pt modelId="{19145994-9F58-428F-9984-53A7C3FE3F68}">
      <dgm:prSet phldrT="[Text]" custT="1"/>
      <dgm:spPr/>
      <dgm:t>
        <a:bodyPr/>
        <a:lstStyle/>
        <a:p>
          <a:r>
            <a:rPr lang="en-US" sz="1200" dirty="0"/>
            <a:t>SUNG</a:t>
          </a:r>
        </a:p>
      </dgm:t>
    </dgm:pt>
    <dgm:pt modelId="{AADE0E31-1222-4FFD-96AD-26F14FCB5217}" type="parTrans" cxnId="{7ABFC9DE-E364-4D6D-9BF5-EBD2E8372BDD}">
      <dgm:prSet/>
      <dgm:spPr/>
      <dgm:t>
        <a:bodyPr/>
        <a:lstStyle/>
        <a:p>
          <a:endParaRPr lang="en-US" sz="1000"/>
        </a:p>
      </dgm:t>
    </dgm:pt>
    <dgm:pt modelId="{EC8D2F80-66CC-4720-8193-D03CCDD39E6D}" type="sibTrans" cxnId="{7ABFC9DE-E364-4D6D-9BF5-EBD2E8372BDD}">
      <dgm:prSet custT="1"/>
      <dgm:spPr/>
      <dgm:t>
        <a:bodyPr/>
        <a:lstStyle/>
        <a:p>
          <a:r>
            <a:rPr lang="en-US" sz="700" dirty="0"/>
            <a:t>PROJECT MGR</a:t>
          </a:r>
        </a:p>
      </dgm:t>
    </dgm:pt>
    <dgm:pt modelId="{0D034B16-4031-42ED-8117-412FA42F1F6A}">
      <dgm:prSet phldrT="[Text]" custT="1"/>
      <dgm:spPr/>
      <dgm:t>
        <a:bodyPr/>
        <a:lstStyle/>
        <a:p>
          <a:r>
            <a:rPr lang="en-US" sz="1200" dirty="0"/>
            <a:t>TED</a:t>
          </a:r>
        </a:p>
      </dgm:t>
    </dgm:pt>
    <dgm:pt modelId="{ED009D18-BC97-4F3B-8B57-AEACD71AFE56}" type="parTrans" cxnId="{3501414A-33DB-4B28-A5F1-F212D36919D9}">
      <dgm:prSet/>
      <dgm:spPr/>
      <dgm:t>
        <a:bodyPr/>
        <a:lstStyle/>
        <a:p>
          <a:endParaRPr lang="en-US" sz="1000"/>
        </a:p>
      </dgm:t>
    </dgm:pt>
    <dgm:pt modelId="{E9C574E4-2115-4019-B1B4-6C375BB8F2B8}" type="sibTrans" cxnId="{3501414A-33DB-4B28-A5F1-F212D36919D9}">
      <dgm:prSet custT="1"/>
      <dgm:spPr/>
      <dgm:t>
        <a:bodyPr/>
        <a:lstStyle/>
        <a:p>
          <a:r>
            <a:rPr lang="en-US" sz="700" dirty="0"/>
            <a:t>PROJECT MGR</a:t>
          </a:r>
        </a:p>
      </dgm:t>
    </dgm:pt>
    <dgm:pt modelId="{BC7C5B09-C3F7-4D0F-8FBF-66E5EAFF7C30}">
      <dgm:prSet phldrT="[Text]" custT="1"/>
      <dgm:spPr/>
      <dgm:t>
        <a:bodyPr/>
        <a:lstStyle/>
        <a:p>
          <a:r>
            <a:rPr lang="en-US" sz="1200" dirty="0"/>
            <a:t>CLAUDIO</a:t>
          </a:r>
        </a:p>
      </dgm:t>
    </dgm:pt>
    <dgm:pt modelId="{180FC289-F53E-4858-9936-146DF5B768EB}" type="parTrans" cxnId="{D4709126-45CD-46B6-8F80-A5F8A5430006}">
      <dgm:prSet/>
      <dgm:spPr/>
      <dgm:t>
        <a:bodyPr/>
        <a:lstStyle/>
        <a:p>
          <a:endParaRPr lang="en-US" sz="1000"/>
        </a:p>
      </dgm:t>
    </dgm:pt>
    <dgm:pt modelId="{AC748919-AC77-4ABB-B4E2-875627271C63}" type="sibTrans" cxnId="{D4709126-45CD-46B6-8F80-A5F8A5430006}">
      <dgm:prSet custT="1"/>
      <dgm:spPr/>
      <dgm:t>
        <a:bodyPr/>
        <a:lstStyle/>
        <a:p>
          <a:r>
            <a:rPr lang="en-US" sz="700" dirty="0"/>
            <a:t>SPECIALTY </a:t>
          </a:r>
        </a:p>
      </dgm:t>
    </dgm:pt>
    <dgm:pt modelId="{16A60575-FCB3-4BBE-B415-83447B947221}">
      <dgm:prSet phldrT="[Text]" custT="1"/>
      <dgm:spPr>
        <a:solidFill>
          <a:srgbClr val="0033CC"/>
        </a:solidFill>
      </dgm:spPr>
      <dgm:t>
        <a:bodyPr/>
        <a:lstStyle/>
        <a:p>
          <a:r>
            <a:rPr lang="en-US" sz="1050" b="1" dirty="0"/>
            <a:t>MARK</a:t>
          </a:r>
        </a:p>
      </dgm:t>
    </dgm:pt>
    <dgm:pt modelId="{AC549E99-5362-4596-9723-DB8B9CA5A7A3}" type="parTrans" cxnId="{66D80AED-BD66-4214-9719-DCF89EB643FF}">
      <dgm:prSet/>
      <dgm:spPr/>
      <dgm:t>
        <a:bodyPr/>
        <a:lstStyle/>
        <a:p>
          <a:endParaRPr lang="en-US" sz="1000"/>
        </a:p>
      </dgm:t>
    </dgm:pt>
    <dgm:pt modelId="{B95165A8-CBC6-4976-9C19-71DF7779D6A1}" type="sibTrans" cxnId="{66D80AED-BD66-4214-9719-DCF89EB643FF}">
      <dgm:prSet custT="1"/>
      <dgm:spPr/>
      <dgm:t>
        <a:bodyPr/>
        <a:lstStyle/>
        <a:p>
          <a:r>
            <a:rPr lang="en-US" sz="800" dirty="0"/>
            <a:t>COO/PARTNER</a:t>
          </a:r>
        </a:p>
      </dgm:t>
    </dgm:pt>
    <dgm:pt modelId="{66853E1A-445D-4EE8-966C-EFAE09748542}">
      <dgm:prSet phldrT="[Text]" custT="1"/>
      <dgm:spPr/>
      <dgm:t>
        <a:bodyPr/>
        <a:lstStyle/>
        <a:p>
          <a:r>
            <a:rPr lang="en-US" sz="1050" dirty="0"/>
            <a:t>CLIENT MGT</a:t>
          </a:r>
        </a:p>
      </dgm:t>
    </dgm:pt>
    <dgm:pt modelId="{0062A79A-E24C-419B-97F6-EACFD45C87E3}" type="parTrans" cxnId="{BF794D27-428D-4BDB-B00E-73A6C0988F3F}">
      <dgm:prSet/>
      <dgm:spPr/>
      <dgm:t>
        <a:bodyPr/>
        <a:lstStyle/>
        <a:p>
          <a:endParaRPr lang="en-US" sz="1100"/>
        </a:p>
      </dgm:t>
    </dgm:pt>
    <dgm:pt modelId="{EFDE06B2-A07C-45A4-BCFC-E0CFF7B0D087}" type="sibTrans" cxnId="{BF794D27-428D-4BDB-B00E-73A6C0988F3F}">
      <dgm:prSet custT="1"/>
      <dgm:spPr/>
      <dgm:t>
        <a:bodyPr/>
        <a:lstStyle/>
        <a:p>
          <a:endParaRPr lang="en-US" sz="600" dirty="0"/>
        </a:p>
      </dgm:t>
    </dgm:pt>
    <dgm:pt modelId="{5BD115C2-47A4-426A-94EA-E42CEED2DB91}">
      <dgm:prSet phldrT="[Text]" custT="1"/>
      <dgm:spPr/>
      <dgm:t>
        <a:bodyPr/>
        <a:lstStyle/>
        <a:p>
          <a:r>
            <a:rPr lang="en-US" sz="1050" dirty="0"/>
            <a:t>PHIL</a:t>
          </a:r>
        </a:p>
      </dgm:t>
    </dgm:pt>
    <dgm:pt modelId="{F60D36A2-AD74-4C3C-B05A-53D40C837C77}" type="parTrans" cxnId="{3DFC2266-1219-4ED2-BEB4-45C647CC1BB6}">
      <dgm:prSet/>
      <dgm:spPr/>
      <dgm:t>
        <a:bodyPr/>
        <a:lstStyle/>
        <a:p>
          <a:endParaRPr lang="en-US" sz="1100"/>
        </a:p>
      </dgm:t>
    </dgm:pt>
    <dgm:pt modelId="{B272631F-32B0-4F31-BDFB-3DA877DD5623}" type="sibTrans" cxnId="{3DFC2266-1219-4ED2-BEB4-45C647CC1BB6}">
      <dgm:prSet custT="1"/>
      <dgm:spPr/>
      <dgm:t>
        <a:bodyPr/>
        <a:lstStyle/>
        <a:p>
          <a:r>
            <a:rPr lang="en-US" sz="700" dirty="0"/>
            <a:t>CLIENT MGR</a:t>
          </a:r>
        </a:p>
      </dgm:t>
    </dgm:pt>
    <dgm:pt modelId="{6AEB22F0-9F1E-443C-809F-096CC465A57E}">
      <dgm:prSet phldrT="[Text]" custT="1"/>
      <dgm:spPr/>
      <dgm:t>
        <a:bodyPr/>
        <a:lstStyle/>
        <a:p>
          <a:r>
            <a:rPr lang="en-US" sz="1050" dirty="0"/>
            <a:t>MIKE</a:t>
          </a:r>
        </a:p>
      </dgm:t>
    </dgm:pt>
    <dgm:pt modelId="{D1AA626C-9E27-41FC-9CB0-000B061ED3C9}" type="parTrans" cxnId="{EEE224B0-24D5-488C-B1F3-6484E1EB3737}">
      <dgm:prSet/>
      <dgm:spPr/>
      <dgm:t>
        <a:bodyPr/>
        <a:lstStyle/>
        <a:p>
          <a:endParaRPr lang="en-US" sz="1100"/>
        </a:p>
      </dgm:t>
    </dgm:pt>
    <dgm:pt modelId="{CFADD35E-049D-447E-A965-3C100886242E}" type="sibTrans" cxnId="{EEE224B0-24D5-488C-B1F3-6484E1EB3737}">
      <dgm:prSet custT="1"/>
      <dgm:spPr/>
      <dgm:t>
        <a:bodyPr/>
        <a:lstStyle/>
        <a:p>
          <a:r>
            <a:rPr lang="en-US" sz="700" dirty="0"/>
            <a:t>CLIENT MGR</a:t>
          </a:r>
        </a:p>
      </dgm:t>
    </dgm:pt>
    <dgm:pt modelId="{9AD6554E-1A4A-416E-A904-378516861459}">
      <dgm:prSet phldrT="[Text]" custT="1"/>
      <dgm:spPr/>
      <dgm:t>
        <a:bodyPr/>
        <a:lstStyle/>
        <a:p>
          <a:r>
            <a:rPr lang="en-US" sz="1050" dirty="0"/>
            <a:t>IN-HOUSE TEAMS</a:t>
          </a:r>
        </a:p>
      </dgm:t>
    </dgm:pt>
    <dgm:pt modelId="{C8D54ECB-5D23-4718-84AD-F74B1C5B3B1E}" type="parTrans" cxnId="{6EC8168A-95FB-4D6C-8911-8949B1DF9E04}">
      <dgm:prSet/>
      <dgm:spPr/>
      <dgm:t>
        <a:bodyPr/>
        <a:lstStyle/>
        <a:p>
          <a:endParaRPr lang="en-US" sz="1100"/>
        </a:p>
      </dgm:t>
    </dgm:pt>
    <dgm:pt modelId="{A696AF5C-422D-433F-8D85-72548002EF6B}" type="sibTrans" cxnId="{6EC8168A-95FB-4D6C-8911-8949B1DF9E04}">
      <dgm:prSet custT="1"/>
      <dgm:spPr/>
      <dgm:t>
        <a:bodyPr/>
        <a:lstStyle/>
        <a:p>
          <a:endParaRPr lang="en-US" sz="600" dirty="0"/>
        </a:p>
      </dgm:t>
    </dgm:pt>
    <dgm:pt modelId="{76AA4372-4C65-4F7A-A1FA-65FBB21871DB}">
      <dgm:prSet phldrT="[Text]" custT="1"/>
      <dgm:spPr/>
      <dgm:t>
        <a:bodyPr/>
        <a:lstStyle/>
        <a:p>
          <a:r>
            <a:rPr lang="en-US" sz="1050" dirty="0"/>
            <a:t>MASONRY TEAM</a:t>
          </a:r>
        </a:p>
      </dgm:t>
    </dgm:pt>
    <dgm:pt modelId="{756CF33C-69D1-4AF8-AAE4-1E504A904440}" type="parTrans" cxnId="{2F661A44-C3D6-461D-ABD7-4ECACC34098C}">
      <dgm:prSet/>
      <dgm:spPr/>
      <dgm:t>
        <a:bodyPr/>
        <a:lstStyle/>
        <a:p>
          <a:endParaRPr lang="en-US" sz="1100"/>
        </a:p>
      </dgm:t>
    </dgm:pt>
    <dgm:pt modelId="{3D99B287-08A5-4D0C-9D33-D7159BEA253E}" type="sibTrans" cxnId="{2F661A44-C3D6-461D-ABD7-4ECACC34098C}">
      <dgm:prSet custT="1"/>
      <dgm:spPr/>
      <dgm:t>
        <a:bodyPr/>
        <a:lstStyle/>
        <a:p>
          <a:endParaRPr lang="en-US" sz="600" dirty="0"/>
        </a:p>
      </dgm:t>
    </dgm:pt>
    <dgm:pt modelId="{8FE1C9A4-03AA-40FF-897D-091825B58CAB}">
      <dgm:prSet phldrT="[Text]" custT="1"/>
      <dgm:spPr/>
      <dgm:t>
        <a:bodyPr/>
        <a:lstStyle/>
        <a:p>
          <a:r>
            <a:rPr lang="en-US" sz="1050" dirty="0"/>
            <a:t>SPECIALTY TEAM</a:t>
          </a:r>
        </a:p>
      </dgm:t>
    </dgm:pt>
    <dgm:pt modelId="{9189B904-D337-4364-B93B-0A0906BE9BE1}" type="parTrans" cxnId="{F5F8923E-66F2-4F83-B36D-1EFD77BA01C9}">
      <dgm:prSet/>
      <dgm:spPr/>
      <dgm:t>
        <a:bodyPr/>
        <a:lstStyle/>
        <a:p>
          <a:endParaRPr lang="en-US" sz="1100"/>
        </a:p>
      </dgm:t>
    </dgm:pt>
    <dgm:pt modelId="{71B18A13-F1D8-4BAD-A992-78B2D4646B5F}" type="sibTrans" cxnId="{F5F8923E-66F2-4F83-B36D-1EFD77BA01C9}">
      <dgm:prSet custT="1"/>
      <dgm:spPr/>
      <dgm:t>
        <a:bodyPr/>
        <a:lstStyle/>
        <a:p>
          <a:endParaRPr lang="en-US" sz="600" dirty="0"/>
        </a:p>
      </dgm:t>
    </dgm:pt>
    <dgm:pt modelId="{F3C572F0-1E89-44F9-AAD7-45743C68EFC7}">
      <dgm:prSet phldrT="[Text]" custT="1"/>
      <dgm:spPr/>
      <dgm:t>
        <a:bodyPr/>
        <a:lstStyle/>
        <a:p>
          <a:r>
            <a:rPr lang="en-US" sz="1050" dirty="0"/>
            <a:t>DEDICATED 1099 SUBS</a:t>
          </a:r>
        </a:p>
      </dgm:t>
    </dgm:pt>
    <dgm:pt modelId="{963E7B20-442A-47BD-BC25-A4289FF19AEF}" type="parTrans" cxnId="{3AD00FCC-5986-4BE8-B0E1-BC033F8D85CD}">
      <dgm:prSet/>
      <dgm:spPr/>
      <dgm:t>
        <a:bodyPr/>
        <a:lstStyle/>
        <a:p>
          <a:endParaRPr lang="en-US" sz="1100"/>
        </a:p>
      </dgm:t>
    </dgm:pt>
    <dgm:pt modelId="{27C095FF-534E-4DC8-87A2-18F06AAA20E1}" type="sibTrans" cxnId="{3AD00FCC-5986-4BE8-B0E1-BC033F8D85CD}">
      <dgm:prSet custT="1"/>
      <dgm:spPr/>
      <dgm:t>
        <a:bodyPr/>
        <a:lstStyle/>
        <a:p>
          <a:r>
            <a:rPr lang="en-US" sz="700" dirty="0"/>
            <a:t>100% MHX</a:t>
          </a:r>
        </a:p>
      </dgm:t>
    </dgm:pt>
    <dgm:pt modelId="{CD0254FD-9AD0-4F4D-947D-AF5F4545A196}">
      <dgm:prSet phldrT="[Text]" custT="1"/>
      <dgm:spPr/>
      <dgm:t>
        <a:bodyPr/>
        <a:lstStyle/>
        <a:p>
          <a:r>
            <a:rPr lang="en-US" sz="1050" dirty="0"/>
            <a:t>ALFREDO</a:t>
          </a:r>
        </a:p>
      </dgm:t>
    </dgm:pt>
    <dgm:pt modelId="{C9709639-B806-433E-8115-9B2140F6A3D3}" type="parTrans" cxnId="{3D48C982-A96D-43BB-81E6-58EC2315243D}">
      <dgm:prSet/>
      <dgm:spPr/>
      <dgm:t>
        <a:bodyPr/>
        <a:lstStyle/>
        <a:p>
          <a:endParaRPr lang="en-US" sz="1100"/>
        </a:p>
      </dgm:t>
    </dgm:pt>
    <dgm:pt modelId="{22C42378-6BB0-4D25-A900-A75913CC8714}" type="sibTrans" cxnId="{3D48C982-A96D-43BB-81E6-58EC2315243D}">
      <dgm:prSet custT="1"/>
      <dgm:spPr/>
      <dgm:t>
        <a:bodyPr/>
        <a:lstStyle/>
        <a:p>
          <a:r>
            <a:rPr lang="en-US" sz="700" dirty="0"/>
            <a:t>ROOFING/STUCCO</a:t>
          </a:r>
        </a:p>
      </dgm:t>
    </dgm:pt>
    <dgm:pt modelId="{03C35D81-F97F-49D2-ACDF-C542E155F1F1}">
      <dgm:prSet phldrT="[Text]" custT="1"/>
      <dgm:spPr/>
      <dgm:t>
        <a:bodyPr/>
        <a:lstStyle/>
        <a:p>
          <a:r>
            <a:rPr lang="en-US" sz="1050" dirty="0"/>
            <a:t>TONY</a:t>
          </a:r>
        </a:p>
      </dgm:t>
    </dgm:pt>
    <dgm:pt modelId="{05E667E9-8009-4903-AF65-35FE5C62B4A8}" type="parTrans" cxnId="{079BD264-2E5E-40D7-A211-CABBCB97D057}">
      <dgm:prSet/>
      <dgm:spPr/>
      <dgm:t>
        <a:bodyPr/>
        <a:lstStyle/>
        <a:p>
          <a:endParaRPr lang="en-US" sz="1100"/>
        </a:p>
      </dgm:t>
    </dgm:pt>
    <dgm:pt modelId="{126D6C30-FD75-4E0B-868F-403B058F690E}" type="sibTrans" cxnId="{079BD264-2E5E-40D7-A211-CABBCB97D057}">
      <dgm:prSet custT="1"/>
      <dgm:spPr/>
      <dgm:t>
        <a:bodyPr/>
        <a:lstStyle/>
        <a:p>
          <a:r>
            <a:rPr lang="en-US" sz="700" dirty="0"/>
            <a:t>HARDIE ELITE</a:t>
          </a:r>
        </a:p>
      </dgm:t>
    </dgm:pt>
    <dgm:pt modelId="{9A39A742-7AD6-4289-B9D9-C3ECA79FBF77}">
      <dgm:prSet phldrT="[Text]" custT="1"/>
      <dgm:spPr/>
      <dgm:t>
        <a:bodyPr/>
        <a:lstStyle/>
        <a:p>
          <a:r>
            <a:rPr lang="en-US" sz="1050" dirty="0"/>
            <a:t>ANGEL</a:t>
          </a:r>
        </a:p>
      </dgm:t>
    </dgm:pt>
    <dgm:pt modelId="{71E5884A-A2A8-4FAA-BA5F-4DA84EEB24CA}" type="parTrans" cxnId="{F3ECFFAC-82B4-4397-937E-05F20D2DB07A}">
      <dgm:prSet/>
      <dgm:spPr/>
      <dgm:t>
        <a:bodyPr/>
        <a:lstStyle/>
        <a:p>
          <a:endParaRPr lang="en-US" sz="1100"/>
        </a:p>
      </dgm:t>
    </dgm:pt>
    <dgm:pt modelId="{A24817B3-F582-49F4-8072-52C8BDAE1E34}" type="sibTrans" cxnId="{F3ECFFAC-82B4-4397-937E-05F20D2DB07A}">
      <dgm:prSet custT="1"/>
      <dgm:spPr/>
      <dgm:t>
        <a:bodyPr/>
        <a:lstStyle/>
        <a:p>
          <a:r>
            <a:rPr lang="en-US" sz="700" dirty="0"/>
            <a:t>HARDIE ELITE</a:t>
          </a:r>
        </a:p>
      </dgm:t>
    </dgm:pt>
    <dgm:pt modelId="{9B3C317E-9544-47A5-9BCB-F30ADDAD2DCF}">
      <dgm:prSet phldrT="[Text]" custT="1"/>
      <dgm:spPr/>
      <dgm:t>
        <a:bodyPr/>
        <a:lstStyle/>
        <a:p>
          <a:r>
            <a:rPr lang="en-US" sz="1050" dirty="0"/>
            <a:t>VICTOR</a:t>
          </a:r>
        </a:p>
      </dgm:t>
    </dgm:pt>
    <dgm:pt modelId="{DF6FBA74-C982-4A3F-AC9A-5B9BEFF6FF9D}" type="parTrans" cxnId="{03290289-6143-4478-B631-F47482D254E7}">
      <dgm:prSet/>
      <dgm:spPr/>
      <dgm:t>
        <a:bodyPr/>
        <a:lstStyle/>
        <a:p>
          <a:endParaRPr lang="en-US" sz="1100"/>
        </a:p>
      </dgm:t>
    </dgm:pt>
    <dgm:pt modelId="{500A6ED9-0F90-4F3C-A28E-065B6C081B3E}" type="sibTrans" cxnId="{03290289-6143-4478-B631-F47482D254E7}">
      <dgm:prSet custT="1"/>
      <dgm:spPr/>
      <dgm:t>
        <a:bodyPr/>
        <a:lstStyle/>
        <a:p>
          <a:r>
            <a:rPr lang="en-US" sz="700" dirty="0"/>
            <a:t>HARDIE ELITE</a:t>
          </a:r>
        </a:p>
      </dgm:t>
    </dgm:pt>
    <dgm:pt modelId="{E225960A-C570-4F2B-8D03-60CD9C0B869F}">
      <dgm:prSet phldrT="[Text]" custT="1"/>
      <dgm:spPr>
        <a:solidFill>
          <a:srgbClr val="FF0000"/>
        </a:solidFill>
      </dgm:spPr>
      <dgm:t>
        <a:bodyPr/>
        <a:lstStyle/>
        <a:p>
          <a:r>
            <a:rPr lang="en-US" sz="1050" dirty="0"/>
            <a:t>OTHER PARTERS</a:t>
          </a:r>
        </a:p>
      </dgm:t>
    </dgm:pt>
    <dgm:pt modelId="{069C6E02-1171-4851-B67D-8AFD221962F8}" type="parTrans" cxnId="{2FDC4F51-1785-4020-A31C-440B928AE6EA}">
      <dgm:prSet/>
      <dgm:spPr/>
      <dgm:t>
        <a:bodyPr/>
        <a:lstStyle/>
        <a:p>
          <a:endParaRPr lang="en-US"/>
        </a:p>
      </dgm:t>
    </dgm:pt>
    <dgm:pt modelId="{F9B1AD15-016C-4309-9A7A-7B1150E48735}" type="sibTrans" cxnId="{2FDC4F51-1785-4020-A31C-440B928AE6EA}">
      <dgm:prSet/>
      <dgm:spPr/>
      <dgm:t>
        <a:bodyPr/>
        <a:lstStyle/>
        <a:p>
          <a:endParaRPr lang="en-US" dirty="0"/>
        </a:p>
      </dgm:t>
    </dgm:pt>
    <dgm:pt modelId="{4CC31D92-BCEA-4C05-9FB9-788BD20FAF54}">
      <dgm:prSet phldrT="[Text]" custT="1"/>
      <dgm:spPr>
        <a:solidFill>
          <a:srgbClr val="FF0000"/>
        </a:solidFill>
      </dgm:spPr>
      <dgm:t>
        <a:bodyPr/>
        <a:lstStyle/>
        <a:p>
          <a:r>
            <a:rPr lang="en-US" sz="1050" dirty="0"/>
            <a:t>GRADWELL</a:t>
          </a:r>
        </a:p>
      </dgm:t>
    </dgm:pt>
    <dgm:pt modelId="{B25CC467-58AD-49C3-914E-E73CBF3D0AF4}" type="parTrans" cxnId="{342AB97D-D4A2-46DE-8057-769E5EE0FC80}">
      <dgm:prSet/>
      <dgm:spPr/>
      <dgm:t>
        <a:bodyPr/>
        <a:lstStyle/>
        <a:p>
          <a:endParaRPr lang="en-US"/>
        </a:p>
      </dgm:t>
    </dgm:pt>
    <dgm:pt modelId="{806ABF86-A3B1-472F-A303-163D1A187F4D}" type="sibTrans" cxnId="{342AB97D-D4A2-46DE-8057-769E5EE0FC80}">
      <dgm:prSet custT="1"/>
      <dgm:spPr/>
      <dgm:t>
        <a:bodyPr/>
        <a:lstStyle/>
        <a:p>
          <a:r>
            <a:rPr lang="en-US" sz="700" dirty="0"/>
            <a:t>FRAMING</a:t>
          </a:r>
        </a:p>
      </dgm:t>
    </dgm:pt>
    <dgm:pt modelId="{EEACA460-AFCF-44A0-B012-4A24D24D51E0}">
      <dgm:prSet phldrT="[Text]" custT="1"/>
      <dgm:spPr>
        <a:solidFill>
          <a:srgbClr val="FF0000"/>
        </a:solidFill>
      </dgm:spPr>
      <dgm:t>
        <a:bodyPr/>
        <a:lstStyle/>
        <a:p>
          <a:r>
            <a:rPr lang="en-US" sz="1050" dirty="0"/>
            <a:t>SANCHEZ</a:t>
          </a:r>
        </a:p>
      </dgm:t>
    </dgm:pt>
    <dgm:pt modelId="{B2C24AA4-7A64-433A-9098-41DC518B632E}" type="parTrans" cxnId="{45A6EE86-B5DF-4F88-96FA-9748510FEFD2}">
      <dgm:prSet/>
      <dgm:spPr/>
      <dgm:t>
        <a:bodyPr/>
        <a:lstStyle/>
        <a:p>
          <a:endParaRPr lang="en-US"/>
        </a:p>
      </dgm:t>
    </dgm:pt>
    <dgm:pt modelId="{15EAF9E7-FF71-4C2D-A6F5-95C586A66E7D}" type="sibTrans" cxnId="{45A6EE86-B5DF-4F88-96FA-9748510FEFD2}">
      <dgm:prSet custT="1"/>
      <dgm:spPr/>
      <dgm:t>
        <a:bodyPr/>
        <a:lstStyle/>
        <a:p>
          <a:r>
            <a:rPr lang="en-US" sz="700" dirty="0"/>
            <a:t>HARDSCAPING</a:t>
          </a:r>
        </a:p>
      </dgm:t>
    </dgm:pt>
    <dgm:pt modelId="{8DDA2989-7B70-4FE7-A42B-5897F7B954E9}" type="pres">
      <dgm:prSet presAssocID="{81BB4175-E547-464E-984D-DEFC89E6177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287C3F70-C640-4E09-A2EC-2268C26B5FAA}" type="pres">
      <dgm:prSet presAssocID="{ABF1FC61-6BE5-4E7B-BC37-BC731B56F5B3}" presName="hierRoot1" presStyleCnt="0">
        <dgm:presLayoutVars>
          <dgm:hierBranch val="init"/>
        </dgm:presLayoutVars>
      </dgm:prSet>
      <dgm:spPr/>
    </dgm:pt>
    <dgm:pt modelId="{CABD4514-032A-4375-9320-A8683A2912F8}" type="pres">
      <dgm:prSet presAssocID="{ABF1FC61-6BE5-4E7B-BC37-BC731B56F5B3}" presName="rootComposite1" presStyleCnt="0"/>
      <dgm:spPr/>
    </dgm:pt>
    <dgm:pt modelId="{927B6C0E-AA92-4A26-8CFD-22EDF5F17A7C}" type="pres">
      <dgm:prSet presAssocID="{ABF1FC61-6BE5-4E7B-BC37-BC731B56F5B3}" presName="rootText1" presStyleLbl="node0" presStyleIdx="0" presStyleCnt="1">
        <dgm:presLayoutVars>
          <dgm:chMax/>
          <dgm:chPref val="3"/>
        </dgm:presLayoutVars>
      </dgm:prSet>
      <dgm:spPr/>
    </dgm:pt>
    <dgm:pt modelId="{E0B3E82E-F2F7-4EDA-A54E-75C2C7FF33B1}" type="pres">
      <dgm:prSet presAssocID="{ABF1FC61-6BE5-4E7B-BC37-BC731B56F5B3}" presName="titleText1" presStyleLbl="fgAcc0" presStyleIdx="0" presStyleCnt="1">
        <dgm:presLayoutVars>
          <dgm:chMax val="0"/>
          <dgm:chPref val="0"/>
        </dgm:presLayoutVars>
      </dgm:prSet>
      <dgm:spPr/>
    </dgm:pt>
    <dgm:pt modelId="{BE73FEE0-7758-4823-8B4F-A4D64366575B}" type="pres">
      <dgm:prSet presAssocID="{ABF1FC61-6BE5-4E7B-BC37-BC731B56F5B3}" presName="rootConnector1" presStyleLbl="node1" presStyleIdx="0" presStyleCnt="19"/>
      <dgm:spPr/>
    </dgm:pt>
    <dgm:pt modelId="{F10E1393-F307-4CD2-96DC-59C309517940}" type="pres">
      <dgm:prSet presAssocID="{ABF1FC61-6BE5-4E7B-BC37-BC731B56F5B3}" presName="hierChild2" presStyleCnt="0"/>
      <dgm:spPr/>
    </dgm:pt>
    <dgm:pt modelId="{ED9A299F-ABDA-4B0A-9FE4-665C0ED00934}" type="pres">
      <dgm:prSet presAssocID="{0062A79A-E24C-419B-97F6-EACFD45C87E3}" presName="Name37" presStyleLbl="parChTrans1D2" presStyleIdx="0" presStyleCnt="6"/>
      <dgm:spPr/>
    </dgm:pt>
    <dgm:pt modelId="{FC84CC9E-C7EA-4997-AB45-6593A69455AE}" type="pres">
      <dgm:prSet presAssocID="{66853E1A-445D-4EE8-966C-EFAE09748542}" presName="hierRoot2" presStyleCnt="0">
        <dgm:presLayoutVars>
          <dgm:hierBranch val="init"/>
        </dgm:presLayoutVars>
      </dgm:prSet>
      <dgm:spPr/>
    </dgm:pt>
    <dgm:pt modelId="{A7109861-8236-483E-B693-CB67154E6805}" type="pres">
      <dgm:prSet presAssocID="{66853E1A-445D-4EE8-966C-EFAE09748542}" presName="rootComposite" presStyleCnt="0"/>
      <dgm:spPr/>
    </dgm:pt>
    <dgm:pt modelId="{D81BB0B1-2A19-46E7-8358-22A722B2AACB}" type="pres">
      <dgm:prSet presAssocID="{66853E1A-445D-4EE8-966C-EFAE09748542}" presName="rootText" presStyleLbl="node1" presStyleIdx="0" presStyleCnt="19">
        <dgm:presLayoutVars>
          <dgm:chMax/>
          <dgm:chPref val="3"/>
        </dgm:presLayoutVars>
      </dgm:prSet>
      <dgm:spPr/>
    </dgm:pt>
    <dgm:pt modelId="{2A3528FA-788D-4E52-8508-E3311C884B32}" type="pres">
      <dgm:prSet presAssocID="{66853E1A-445D-4EE8-966C-EFAE09748542}" presName="titleText2" presStyleLbl="fgAcc1" presStyleIdx="0" presStyleCnt="19">
        <dgm:presLayoutVars>
          <dgm:chMax val="0"/>
          <dgm:chPref val="0"/>
        </dgm:presLayoutVars>
      </dgm:prSet>
      <dgm:spPr/>
    </dgm:pt>
    <dgm:pt modelId="{DA66DC39-BB1B-4819-B762-13E90D5E621B}" type="pres">
      <dgm:prSet presAssocID="{66853E1A-445D-4EE8-966C-EFAE09748542}" presName="rootConnector" presStyleLbl="node2" presStyleIdx="0" presStyleCnt="0"/>
      <dgm:spPr/>
    </dgm:pt>
    <dgm:pt modelId="{D0143C5A-9E71-4010-A461-41789B5264B4}" type="pres">
      <dgm:prSet presAssocID="{66853E1A-445D-4EE8-966C-EFAE09748542}" presName="hierChild4" presStyleCnt="0"/>
      <dgm:spPr/>
    </dgm:pt>
    <dgm:pt modelId="{E9E71591-20BD-4008-9025-4AEC197FE9CE}" type="pres">
      <dgm:prSet presAssocID="{F60D36A2-AD74-4C3C-B05A-53D40C837C77}" presName="Name37" presStyleLbl="parChTrans1D3" presStyleIdx="0" presStyleCnt="11"/>
      <dgm:spPr/>
    </dgm:pt>
    <dgm:pt modelId="{51074BB2-FB4D-45DD-A42F-541ABE5316D7}" type="pres">
      <dgm:prSet presAssocID="{5BD115C2-47A4-426A-94EA-E42CEED2DB91}" presName="hierRoot2" presStyleCnt="0">
        <dgm:presLayoutVars>
          <dgm:hierBranch val="init"/>
        </dgm:presLayoutVars>
      </dgm:prSet>
      <dgm:spPr/>
    </dgm:pt>
    <dgm:pt modelId="{FBD27B5E-7318-47D2-AD28-EEE1A76563B4}" type="pres">
      <dgm:prSet presAssocID="{5BD115C2-47A4-426A-94EA-E42CEED2DB91}" presName="rootComposite" presStyleCnt="0"/>
      <dgm:spPr/>
    </dgm:pt>
    <dgm:pt modelId="{88B4FD90-A2C5-4353-8E5A-5BA047AA4C0C}" type="pres">
      <dgm:prSet presAssocID="{5BD115C2-47A4-426A-94EA-E42CEED2DB91}" presName="rootText" presStyleLbl="node1" presStyleIdx="1" presStyleCnt="19">
        <dgm:presLayoutVars>
          <dgm:chMax/>
          <dgm:chPref val="3"/>
        </dgm:presLayoutVars>
      </dgm:prSet>
      <dgm:spPr/>
    </dgm:pt>
    <dgm:pt modelId="{71A75A96-05CC-4867-AC9D-9F1D3AA65CE3}" type="pres">
      <dgm:prSet presAssocID="{5BD115C2-47A4-426A-94EA-E42CEED2DB91}" presName="titleText2" presStyleLbl="fgAcc1" presStyleIdx="1" presStyleCnt="19">
        <dgm:presLayoutVars>
          <dgm:chMax val="0"/>
          <dgm:chPref val="0"/>
        </dgm:presLayoutVars>
      </dgm:prSet>
      <dgm:spPr/>
    </dgm:pt>
    <dgm:pt modelId="{6346C15E-4962-41E2-A222-DDAC8E5C3D46}" type="pres">
      <dgm:prSet presAssocID="{5BD115C2-47A4-426A-94EA-E42CEED2DB91}" presName="rootConnector" presStyleLbl="node3" presStyleIdx="0" presStyleCnt="0"/>
      <dgm:spPr/>
    </dgm:pt>
    <dgm:pt modelId="{3B22C370-05FA-4E98-AAD8-C482DF9CAED6}" type="pres">
      <dgm:prSet presAssocID="{5BD115C2-47A4-426A-94EA-E42CEED2DB91}" presName="hierChild4" presStyleCnt="0"/>
      <dgm:spPr/>
    </dgm:pt>
    <dgm:pt modelId="{71136E39-9545-460E-BEAF-A79C2DFB8594}" type="pres">
      <dgm:prSet presAssocID="{5BD115C2-47A4-426A-94EA-E42CEED2DB91}" presName="hierChild5" presStyleCnt="0"/>
      <dgm:spPr/>
    </dgm:pt>
    <dgm:pt modelId="{55D8EEBF-385A-439E-9772-EDA774B7C8BB}" type="pres">
      <dgm:prSet presAssocID="{D1AA626C-9E27-41FC-9CB0-000B061ED3C9}" presName="Name37" presStyleLbl="parChTrans1D3" presStyleIdx="1" presStyleCnt="11"/>
      <dgm:spPr/>
    </dgm:pt>
    <dgm:pt modelId="{477B5261-979C-43D4-B0A1-BB312F6D0726}" type="pres">
      <dgm:prSet presAssocID="{6AEB22F0-9F1E-443C-809F-096CC465A57E}" presName="hierRoot2" presStyleCnt="0">
        <dgm:presLayoutVars>
          <dgm:hierBranch val="init"/>
        </dgm:presLayoutVars>
      </dgm:prSet>
      <dgm:spPr/>
    </dgm:pt>
    <dgm:pt modelId="{BC5D335D-3D94-4C80-B1AC-A4596475ABF5}" type="pres">
      <dgm:prSet presAssocID="{6AEB22F0-9F1E-443C-809F-096CC465A57E}" presName="rootComposite" presStyleCnt="0"/>
      <dgm:spPr/>
    </dgm:pt>
    <dgm:pt modelId="{F29FFA00-CF66-408F-8BE4-70269C7AEA48}" type="pres">
      <dgm:prSet presAssocID="{6AEB22F0-9F1E-443C-809F-096CC465A57E}" presName="rootText" presStyleLbl="node1" presStyleIdx="2" presStyleCnt="19">
        <dgm:presLayoutVars>
          <dgm:chMax/>
          <dgm:chPref val="3"/>
        </dgm:presLayoutVars>
      </dgm:prSet>
      <dgm:spPr/>
    </dgm:pt>
    <dgm:pt modelId="{FB96D8BA-AE7D-4F37-8C31-7E136B5C3933}" type="pres">
      <dgm:prSet presAssocID="{6AEB22F0-9F1E-443C-809F-096CC465A57E}" presName="titleText2" presStyleLbl="fgAcc1" presStyleIdx="2" presStyleCnt="19">
        <dgm:presLayoutVars>
          <dgm:chMax val="0"/>
          <dgm:chPref val="0"/>
        </dgm:presLayoutVars>
      </dgm:prSet>
      <dgm:spPr/>
    </dgm:pt>
    <dgm:pt modelId="{8E827D8F-DC24-4F0A-A4EC-796763544A88}" type="pres">
      <dgm:prSet presAssocID="{6AEB22F0-9F1E-443C-809F-096CC465A57E}" presName="rootConnector" presStyleLbl="node3" presStyleIdx="0" presStyleCnt="0"/>
      <dgm:spPr/>
    </dgm:pt>
    <dgm:pt modelId="{AC6DF274-9B62-44DE-B062-4B1B3F30B683}" type="pres">
      <dgm:prSet presAssocID="{6AEB22F0-9F1E-443C-809F-096CC465A57E}" presName="hierChild4" presStyleCnt="0"/>
      <dgm:spPr/>
    </dgm:pt>
    <dgm:pt modelId="{15A2BCE1-6F63-4017-A9D1-10BD9B9B9906}" type="pres">
      <dgm:prSet presAssocID="{6AEB22F0-9F1E-443C-809F-096CC465A57E}" presName="hierChild5" presStyleCnt="0"/>
      <dgm:spPr/>
    </dgm:pt>
    <dgm:pt modelId="{EC8014A6-20D6-46A1-BD1D-EC9E5E375613}" type="pres">
      <dgm:prSet presAssocID="{66853E1A-445D-4EE8-966C-EFAE09748542}" presName="hierChild5" presStyleCnt="0"/>
      <dgm:spPr/>
    </dgm:pt>
    <dgm:pt modelId="{322EC03C-C3A0-41C2-9FEC-981D11F6CBB5}" type="pres">
      <dgm:prSet presAssocID="{DC247E51-81BF-4588-A703-F05D2A47720B}" presName="Name37" presStyleLbl="parChTrans1D2" presStyleIdx="1" presStyleCnt="6"/>
      <dgm:spPr/>
    </dgm:pt>
    <dgm:pt modelId="{38AC2AE2-7416-4CBD-A4B0-7D3F8444C287}" type="pres">
      <dgm:prSet presAssocID="{37482F39-22B5-41C7-A3F4-D4A7F5CE1752}" presName="hierRoot2" presStyleCnt="0">
        <dgm:presLayoutVars>
          <dgm:hierBranch val="init"/>
        </dgm:presLayoutVars>
      </dgm:prSet>
      <dgm:spPr/>
    </dgm:pt>
    <dgm:pt modelId="{A4376D96-36BB-49AE-8BC9-A0B3923D5D85}" type="pres">
      <dgm:prSet presAssocID="{37482F39-22B5-41C7-A3F4-D4A7F5CE1752}" presName="rootComposite" presStyleCnt="0"/>
      <dgm:spPr/>
    </dgm:pt>
    <dgm:pt modelId="{F1EDD81C-48AD-4E8B-A6E4-6B3337F82DB5}" type="pres">
      <dgm:prSet presAssocID="{37482F39-22B5-41C7-A3F4-D4A7F5CE1752}" presName="rootText" presStyleLbl="node1" presStyleIdx="3" presStyleCnt="19">
        <dgm:presLayoutVars>
          <dgm:chMax/>
          <dgm:chPref val="3"/>
        </dgm:presLayoutVars>
      </dgm:prSet>
      <dgm:spPr/>
    </dgm:pt>
    <dgm:pt modelId="{230FF84B-2B91-4E1D-B624-8D4F0E455D54}" type="pres">
      <dgm:prSet presAssocID="{37482F39-22B5-41C7-A3F4-D4A7F5CE1752}" presName="titleText2" presStyleLbl="fgAcc1" presStyleIdx="3" presStyleCnt="19">
        <dgm:presLayoutVars>
          <dgm:chMax val="0"/>
          <dgm:chPref val="0"/>
        </dgm:presLayoutVars>
      </dgm:prSet>
      <dgm:spPr/>
    </dgm:pt>
    <dgm:pt modelId="{1B2F3094-F1A9-42CB-9FF6-198CC9C09F1F}" type="pres">
      <dgm:prSet presAssocID="{37482F39-22B5-41C7-A3F4-D4A7F5CE1752}" presName="rootConnector" presStyleLbl="node2" presStyleIdx="0" presStyleCnt="0"/>
      <dgm:spPr/>
    </dgm:pt>
    <dgm:pt modelId="{097ECD1D-F5BC-4A7D-894B-89A6DA9085D9}" type="pres">
      <dgm:prSet presAssocID="{37482F39-22B5-41C7-A3F4-D4A7F5CE1752}" presName="hierChild4" presStyleCnt="0"/>
      <dgm:spPr/>
    </dgm:pt>
    <dgm:pt modelId="{E9CF1A57-0EC9-47D8-9215-6405300107B6}" type="pres">
      <dgm:prSet presAssocID="{AC549E99-5362-4596-9723-DB8B9CA5A7A3}" presName="Name37" presStyleLbl="parChTrans1D3" presStyleIdx="2" presStyleCnt="11"/>
      <dgm:spPr/>
    </dgm:pt>
    <dgm:pt modelId="{916AF501-A254-4393-8B0B-51B158D2AD42}" type="pres">
      <dgm:prSet presAssocID="{16A60575-FCB3-4BBE-B415-83447B947221}" presName="hierRoot2" presStyleCnt="0">
        <dgm:presLayoutVars>
          <dgm:hierBranch val="init"/>
        </dgm:presLayoutVars>
      </dgm:prSet>
      <dgm:spPr/>
    </dgm:pt>
    <dgm:pt modelId="{574E12EF-32A1-45A1-A289-04DD6DF56DA7}" type="pres">
      <dgm:prSet presAssocID="{16A60575-FCB3-4BBE-B415-83447B947221}" presName="rootComposite" presStyleCnt="0"/>
      <dgm:spPr/>
    </dgm:pt>
    <dgm:pt modelId="{92953184-A93F-4E77-9688-661B84D67746}" type="pres">
      <dgm:prSet presAssocID="{16A60575-FCB3-4BBE-B415-83447B947221}" presName="rootText" presStyleLbl="node1" presStyleIdx="4" presStyleCnt="19">
        <dgm:presLayoutVars>
          <dgm:chMax/>
          <dgm:chPref val="3"/>
        </dgm:presLayoutVars>
      </dgm:prSet>
      <dgm:spPr/>
    </dgm:pt>
    <dgm:pt modelId="{C5C67876-7F98-4183-BBFE-65424AEAFF9B}" type="pres">
      <dgm:prSet presAssocID="{16A60575-FCB3-4BBE-B415-83447B947221}" presName="titleText2" presStyleLbl="fgAcc1" presStyleIdx="4" presStyleCnt="19">
        <dgm:presLayoutVars>
          <dgm:chMax val="0"/>
          <dgm:chPref val="0"/>
        </dgm:presLayoutVars>
      </dgm:prSet>
      <dgm:spPr/>
    </dgm:pt>
    <dgm:pt modelId="{16A9C6E3-15A7-461C-9A59-EEF1FC7A4123}" type="pres">
      <dgm:prSet presAssocID="{16A60575-FCB3-4BBE-B415-83447B947221}" presName="rootConnector" presStyleLbl="node3" presStyleIdx="0" presStyleCnt="0"/>
      <dgm:spPr/>
    </dgm:pt>
    <dgm:pt modelId="{15523FB3-ECDA-42F8-BA9E-B83BB9CDFA34}" type="pres">
      <dgm:prSet presAssocID="{16A60575-FCB3-4BBE-B415-83447B947221}" presName="hierChild4" presStyleCnt="0"/>
      <dgm:spPr/>
    </dgm:pt>
    <dgm:pt modelId="{9B02E284-1E8C-4ADB-A968-C28AA7E2522A}" type="pres">
      <dgm:prSet presAssocID="{AADE0E31-1222-4FFD-96AD-26F14FCB5217}" presName="Name37" presStyleLbl="parChTrans1D4" presStyleIdx="0" presStyleCnt="3"/>
      <dgm:spPr/>
    </dgm:pt>
    <dgm:pt modelId="{93B79314-9A39-4587-A06F-BC678576B084}" type="pres">
      <dgm:prSet presAssocID="{19145994-9F58-428F-9984-53A7C3FE3F68}" presName="hierRoot2" presStyleCnt="0">
        <dgm:presLayoutVars>
          <dgm:hierBranch val="init"/>
        </dgm:presLayoutVars>
      </dgm:prSet>
      <dgm:spPr/>
    </dgm:pt>
    <dgm:pt modelId="{21BCAF3D-AE4D-416F-98D5-9FD8546B88C4}" type="pres">
      <dgm:prSet presAssocID="{19145994-9F58-428F-9984-53A7C3FE3F68}" presName="rootComposite" presStyleCnt="0"/>
      <dgm:spPr/>
    </dgm:pt>
    <dgm:pt modelId="{7CDB34CA-A498-49A1-90B1-3D80C208366E}" type="pres">
      <dgm:prSet presAssocID="{19145994-9F58-428F-9984-53A7C3FE3F68}" presName="rootText" presStyleLbl="node1" presStyleIdx="5" presStyleCnt="19">
        <dgm:presLayoutVars>
          <dgm:chMax/>
          <dgm:chPref val="3"/>
        </dgm:presLayoutVars>
      </dgm:prSet>
      <dgm:spPr/>
    </dgm:pt>
    <dgm:pt modelId="{2A998CAA-73D0-49F3-9B63-1077A4D54880}" type="pres">
      <dgm:prSet presAssocID="{19145994-9F58-428F-9984-53A7C3FE3F68}" presName="titleText2" presStyleLbl="fgAcc1" presStyleIdx="5" presStyleCnt="19">
        <dgm:presLayoutVars>
          <dgm:chMax val="0"/>
          <dgm:chPref val="0"/>
        </dgm:presLayoutVars>
      </dgm:prSet>
      <dgm:spPr/>
    </dgm:pt>
    <dgm:pt modelId="{D3B0538C-DF59-4352-8F6F-BA9CA657ED22}" type="pres">
      <dgm:prSet presAssocID="{19145994-9F58-428F-9984-53A7C3FE3F68}" presName="rootConnector" presStyleLbl="node4" presStyleIdx="0" presStyleCnt="0"/>
      <dgm:spPr/>
    </dgm:pt>
    <dgm:pt modelId="{3A1CF407-B407-4A32-A043-1A13E894E264}" type="pres">
      <dgm:prSet presAssocID="{19145994-9F58-428F-9984-53A7C3FE3F68}" presName="hierChild4" presStyleCnt="0"/>
      <dgm:spPr/>
    </dgm:pt>
    <dgm:pt modelId="{C07C0142-5516-4C00-BFC3-AC12EFF7EA67}" type="pres">
      <dgm:prSet presAssocID="{19145994-9F58-428F-9984-53A7C3FE3F68}" presName="hierChild5" presStyleCnt="0"/>
      <dgm:spPr/>
    </dgm:pt>
    <dgm:pt modelId="{7CD3C5BE-1166-459A-9E4A-D70460B35FE3}" type="pres">
      <dgm:prSet presAssocID="{ED009D18-BC97-4F3B-8B57-AEACD71AFE56}" presName="Name37" presStyleLbl="parChTrans1D4" presStyleIdx="1" presStyleCnt="3"/>
      <dgm:spPr/>
    </dgm:pt>
    <dgm:pt modelId="{9AD99C3B-8291-4557-ADC9-8C73100F91C6}" type="pres">
      <dgm:prSet presAssocID="{0D034B16-4031-42ED-8117-412FA42F1F6A}" presName="hierRoot2" presStyleCnt="0">
        <dgm:presLayoutVars>
          <dgm:hierBranch val="init"/>
        </dgm:presLayoutVars>
      </dgm:prSet>
      <dgm:spPr/>
    </dgm:pt>
    <dgm:pt modelId="{9FB9FBF2-9C9D-45D9-B9A0-59C4B5605F88}" type="pres">
      <dgm:prSet presAssocID="{0D034B16-4031-42ED-8117-412FA42F1F6A}" presName="rootComposite" presStyleCnt="0"/>
      <dgm:spPr/>
    </dgm:pt>
    <dgm:pt modelId="{E49FC0BB-8394-430E-A3AA-B27CDF4166EC}" type="pres">
      <dgm:prSet presAssocID="{0D034B16-4031-42ED-8117-412FA42F1F6A}" presName="rootText" presStyleLbl="node1" presStyleIdx="6" presStyleCnt="19">
        <dgm:presLayoutVars>
          <dgm:chMax/>
          <dgm:chPref val="3"/>
        </dgm:presLayoutVars>
      </dgm:prSet>
      <dgm:spPr/>
    </dgm:pt>
    <dgm:pt modelId="{A4BCDC0F-A38B-42CA-A5A6-8EBB08C9F441}" type="pres">
      <dgm:prSet presAssocID="{0D034B16-4031-42ED-8117-412FA42F1F6A}" presName="titleText2" presStyleLbl="fgAcc1" presStyleIdx="6" presStyleCnt="19">
        <dgm:presLayoutVars>
          <dgm:chMax val="0"/>
          <dgm:chPref val="0"/>
        </dgm:presLayoutVars>
      </dgm:prSet>
      <dgm:spPr/>
    </dgm:pt>
    <dgm:pt modelId="{66F9DCCE-E4AB-400D-A892-F84BF5097236}" type="pres">
      <dgm:prSet presAssocID="{0D034B16-4031-42ED-8117-412FA42F1F6A}" presName="rootConnector" presStyleLbl="node4" presStyleIdx="0" presStyleCnt="0"/>
      <dgm:spPr/>
    </dgm:pt>
    <dgm:pt modelId="{0F2CFFE3-1379-46B6-B810-00BF8E1792D2}" type="pres">
      <dgm:prSet presAssocID="{0D034B16-4031-42ED-8117-412FA42F1F6A}" presName="hierChild4" presStyleCnt="0"/>
      <dgm:spPr/>
    </dgm:pt>
    <dgm:pt modelId="{012792CD-6B54-4521-ABCE-BF9C7C6271DA}" type="pres">
      <dgm:prSet presAssocID="{0D034B16-4031-42ED-8117-412FA42F1F6A}" presName="hierChild5" presStyleCnt="0"/>
      <dgm:spPr/>
    </dgm:pt>
    <dgm:pt modelId="{A96DBC48-E210-4983-8A03-55E8CC256DC1}" type="pres">
      <dgm:prSet presAssocID="{180FC289-F53E-4858-9936-146DF5B768EB}" presName="Name37" presStyleLbl="parChTrans1D4" presStyleIdx="2" presStyleCnt="3"/>
      <dgm:spPr/>
    </dgm:pt>
    <dgm:pt modelId="{7126C3EE-166E-4B32-9147-A9D19D2685EE}" type="pres">
      <dgm:prSet presAssocID="{BC7C5B09-C3F7-4D0F-8FBF-66E5EAFF7C30}" presName="hierRoot2" presStyleCnt="0">
        <dgm:presLayoutVars>
          <dgm:hierBranch val="init"/>
        </dgm:presLayoutVars>
      </dgm:prSet>
      <dgm:spPr/>
    </dgm:pt>
    <dgm:pt modelId="{67D7A727-AEB3-4513-8EBA-F17D6B6C2663}" type="pres">
      <dgm:prSet presAssocID="{BC7C5B09-C3F7-4D0F-8FBF-66E5EAFF7C30}" presName="rootComposite" presStyleCnt="0"/>
      <dgm:spPr/>
    </dgm:pt>
    <dgm:pt modelId="{259ED076-BB36-4ADE-8520-F2FAC6C50394}" type="pres">
      <dgm:prSet presAssocID="{BC7C5B09-C3F7-4D0F-8FBF-66E5EAFF7C30}" presName="rootText" presStyleLbl="node1" presStyleIdx="7" presStyleCnt="19">
        <dgm:presLayoutVars>
          <dgm:chMax/>
          <dgm:chPref val="3"/>
        </dgm:presLayoutVars>
      </dgm:prSet>
      <dgm:spPr/>
    </dgm:pt>
    <dgm:pt modelId="{0B08CDCF-5A4D-4FBB-8FD5-951020D3AA7D}" type="pres">
      <dgm:prSet presAssocID="{BC7C5B09-C3F7-4D0F-8FBF-66E5EAFF7C30}" presName="titleText2" presStyleLbl="fgAcc1" presStyleIdx="7" presStyleCnt="19">
        <dgm:presLayoutVars>
          <dgm:chMax val="0"/>
          <dgm:chPref val="0"/>
        </dgm:presLayoutVars>
      </dgm:prSet>
      <dgm:spPr/>
    </dgm:pt>
    <dgm:pt modelId="{F4CBDF6B-8E6C-4D4D-BA7C-46771513C5FF}" type="pres">
      <dgm:prSet presAssocID="{BC7C5B09-C3F7-4D0F-8FBF-66E5EAFF7C30}" presName="rootConnector" presStyleLbl="node4" presStyleIdx="0" presStyleCnt="0"/>
      <dgm:spPr/>
    </dgm:pt>
    <dgm:pt modelId="{7DCA1C3C-AD7C-40FB-930D-218B74D30007}" type="pres">
      <dgm:prSet presAssocID="{BC7C5B09-C3F7-4D0F-8FBF-66E5EAFF7C30}" presName="hierChild4" presStyleCnt="0"/>
      <dgm:spPr/>
    </dgm:pt>
    <dgm:pt modelId="{0F7C4516-488B-428C-A1BF-2824EEE2434A}" type="pres">
      <dgm:prSet presAssocID="{BC7C5B09-C3F7-4D0F-8FBF-66E5EAFF7C30}" presName="hierChild5" presStyleCnt="0"/>
      <dgm:spPr/>
    </dgm:pt>
    <dgm:pt modelId="{9FE2DF31-72FD-4C1D-B31C-5665BE9A76D9}" type="pres">
      <dgm:prSet presAssocID="{16A60575-FCB3-4BBE-B415-83447B947221}" presName="hierChild5" presStyleCnt="0"/>
      <dgm:spPr/>
    </dgm:pt>
    <dgm:pt modelId="{A6DA0346-8AAC-4B18-B284-563F808F410A}" type="pres">
      <dgm:prSet presAssocID="{37482F39-22B5-41C7-A3F4-D4A7F5CE1752}" presName="hierChild5" presStyleCnt="0"/>
      <dgm:spPr/>
    </dgm:pt>
    <dgm:pt modelId="{20529DA1-736B-4824-8219-F737CEA4DA03}" type="pres">
      <dgm:prSet presAssocID="{C8D54ECB-5D23-4718-84AD-F74B1C5B3B1E}" presName="Name37" presStyleLbl="parChTrans1D2" presStyleIdx="2" presStyleCnt="6"/>
      <dgm:spPr/>
    </dgm:pt>
    <dgm:pt modelId="{7457AC92-F0C4-4AB2-8460-2CA3E33E7C21}" type="pres">
      <dgm:prSet presAssocID="{9AD6554E-1A4A-416E-A904-378516861459}" presName="hierRoot2" presStyleCnt="0">
        <dgm:presLayoutVars>
          <dgm:hierBranch val="init"/>
        </dgm:presLayoutVars>
      </dgm:prSet>
      <dgm:spPr/>
    </dgm:pt>
    <dgm:pt modelId="{D290062E-B279-43C9-A822-779DAE101454}" type="pres">
      <dgm:prSet presAssocID="{9AD6554E-1A4A-416E-A904-378516861459}" presName="rootComposite" presStyleCnt="0"/>
      <dgm:spPr/>
    </dgm:pt>
    <dgm:pt modelId="{D9493F0F-DC23-4218-B727-FAC9AFE245F7}" type="pres">
      <dgm:prSet presAssocID="{9AD6554E-1A4A-416E-A904-378516861459}" presName="rootText" presStyleLbl="node1" presStyleIdx="8" presStyleCnt="19">
        <dgm:presLayoutVars>
          <dgm:chMax/>
          <dgm:chPref val="3"/>
        </dgm:presLayoutVars>
      </dgm:prSet>
      <dgm:spPr/>
    </dgm:pt>
    <dgm:pt modelId="{C2595062-2C42-43DF-B8C1-521C067E73AF}" type="pres">
      <dgm:prSet presAssocID="{9AD6554E-1A4A-416E-A904-378516861459}" presName="titleText2" presStyleLbl="fgAcc1" presStyleIdx="8" presStyleCnt="19">
        <dgm:presLayoutVars>
          <dgm:chMax val="0"/>
          <dgm:chPref val="0"/>
        </dgm:presLayoutVars>
      </dgm:prSet>
      <dgm:spPr/>
    </dgm:pt>
    <dgm:pt modelId="{D8E68551-D213-4C7A-BE9E-4D801A2C0162}" type="pres">
      <dgm:prSet presAssocID="{9AD6554E-1A4A-416E-A904-378516861459}" presName="rootConnector" presStyleLbl="node2" presStyleIdx="0" presStyleCnt="0"/>
      <dgm:spPr/>
    </dgm:pt>
    <dgm:pt modelId="{29EE650F-0EBC-4A2F-88C9-C959308C42D3}" type="pres">
      <dgm:prSet presAssocID="{9AD6554E-1A4A-416E-A904-378516861459}" presName="hierChild4" presStyleCnt="0"/>
      <dgm:spPr/>
    </dgm:pt>
    <dgm:pt modelId="{E0CF5C31-CE4B-4AF4-B5CF-79FCCBC204E0}" type="pres">
      <dgm:prSet presAssocID="{756CF33C-69D1-4AF8-AAE4-1E504A904440}" presName="Name37" presStyleLbl="parChTrans1D3" presStyleIdx="3" presStyleCnt="11"/>
      <dgm:spPr/>
    </dgm:pt>
    <dgm:pt modelId="{86EAB380-1F30-4D29-BA13-58388B1E1A28}" type="pres">
      <dgm:prSet presAssocID="{76AA4372-4C65-4F7A-A1FA-65FBB21871DB}" presName="hierRoot2" presStyleCnt="0">
        <dgm:presLayoutVars>
          <dgm:hierBranch val="init"/>
        </dgm:presLayoutVars>
      </dgm:prSet>
      <dgm:spPr/>
    </dgm:pt>
    <dgm:pt modelId="{1D70279F-656C-4ADE-BF1C-D767B7E0BB13}" type="pres">
      <dgm:prSet presAssocID="{76AA4372-4C65-4F7A-A1FA-65FBB21871DB}" presName="rootComposite" presStyleCnt="0"/>
      <dgm:spPr/>
    </dgm:pt>
    <dgm:pt modelId="{E1C6A968-1ABF-46DC-9E4D-D8A3977DB64C}" type="pres">
      <dgm:prSet presAssocID="{76AA4372-4C65-4F7A-A1FA-65FBB21871DB}" presName="rootText" presStyleLbl="node1" presStyleIdx="9" presStyleCnt="19">
        <dgm:presLayoutVars>
          <dgm:chMax/>
          <dgm:chPref val="3"/>
        </dgm:presLayoutVars>
      </dgm:prSet>
      <dgm:spPr/>
    </dgm:pt>
    <dgm:pt modelId="{858C0BCC-24BD-4294-B5D2-C134FD21E364}" type="pres">
      <dgm:prSet presAssocID="{76AA4372-4C65-4F7A-A1FA-65FBB21871DB}" presName="titleText2" presStyleLbl="fgAcc1" presStyleIdx="9" presStyleCnt="19">
        <dgm:presLayoutVars>
          <dgm:chMax val="0"/>
          <dgm:chPref val="0"/>
        </dgm:presLayoutVars>
      </dgm:prSet>
      <dgm:spPr/>
    </dgm:pt>
    <dgm:pt modelId="{22BD8333-D348-4CD2-9446-F4D1C4EC9DD5}" type="pres">
      <dgm:prSet presAssocID="{76AA4372-4C65-4F7A-A1FA-65FBB21871DB}" presName="rootConnector" presStyleLbl="node3" presStyleIdx="0" presStyleCnt="0"/>
      <dgm:spPr/>
    </dgm:pt>
    <dgm:pt modelId="{B8A0C056-974A-4134-9F5B-A7C49CDC3E68}" type="pres">
      <dgm:prSet presAssocID="{76AA4372-4C65-4F7A-A1FA-65FBB21871DB}" presName="hierChild4" presStyleCnt="0"/>
      <dgm:spPr/>
    </dgm:pt>
    <dgm:pt modelId="{3BC90B9B-1E5C-4C5D-B492-B6500D093C4E}" type="pres">
      <dgm:prSet presAssocID="{76AA4372-4C65-4F7A-A1FA-65FBB21871DB}" presName="hierChild5" presStyleCnt="0"/>
      <dgm:spPr/>
    </dgm:pt>
    <dgm:pt modelId="{66CC0813-7BE8-4E03-9004-7561FD0D499C}" type="pres">
      <dgm:prSet presAssocID="{9189B904-D337-4364-B93B-0A0906BE9BE1}" presName="Name37" presStyleLbl="parChTrans1D3" presStyleIdx="4" presStyleCnt="11"/>
      <dgm:spPr/>
    </dgm:pt>
    <dgm:pt modelId="{65B782D7-5FBF-4A53-A514-4AA1B0B10512}" type="pres">
      <dgm:prSet presAssocID="{8FE1C9A4-03AA-40FF-897D-091825B58CAB}" presName="hierRoot2" presStyleCnt="0">
        <dgm:presLayoutVars>
          <dgm:hierBranch val="init"/>
        </dgm:presLayoutVars>
      </dgm:prSet>
      <dgm:spPr/>
    </dgm:pt>
    <dgm:pt modelId="{8B0264DC-A08C-4A7C-A430-5B9D92045E8D}" type="pres">
      <dgm:prSet presAssocID="{8FE1C9A4-03AA-40FF-897D-091825B58CAB}" presName="rootComposite" presStyleCnt="0"/>
      <dgm:spPr/>
    </dgm:pt>
    <dgm:pt modelId="{3C7BC660-5A55-4BF4-B3BE-4B29C2646495}" type="pres">
      <dgm:prSet presAssocID="{8FE1C9A4-03AA-40FF-897D-091825B58CAB}" presName="rootText" presStyleLbl="node1" presStyleIdx="10" presStyleCnt="19">
        <dgm:presLayoutVars>
          <dgm:chMax/>
          <dgm:chPref val="3"/>
        </dgm:presLayoutVars>
      </dgm:prSet>
      <dgm:spPr/>
    </dgm:pt>
    <dgm:pt modelId="{60523C4F-EF7E-4257-94CA-A365A5DD9DDF}" type="pres">
      <dgm:prSet presAssocID="{8FE1C9A4-03AA-40FF-897D-091825B58CAB}" presName="titleText2" presStyleLbl="fgAcc1" presStyleIdx="10" presStyleCnt="19">
        <dgm:presLayoutVars>
          <dgm:chMax val="0"/>
          <dgm:chPref val="0"/>
        </dgm:presLayoutVars>
      </dgm:prSet>
      <dgm:spPr/>
    </dgm:pt>
    <dgm:pt modelId="{556E0977-8943-4D9B-B0A2-FBC98F5500FD}" type="pres">
      <dgm:prSet presAssocID="{8FE1C9A4-03AA-40FF-897D-091825B58CAB}" presName="rootConnector" presStyleLbl="node3" presStyleIdx="0" presStyleCnt="0"/>
      <dgm:spPr/>
    </dgm:pt>
    <dgm:pt modelId="{407820E1-5808-4D99-9F7D-84E9AD96A32E}" type="pres">
      <dgm:prSet presAssocID="{8FE1C9A4-03AA-40FF-897D-091825B58CAB}" presName="hierChild4" presStyleCnt="0"/>
      <dgm:spPr/>
    </dgm:pt>
    <dgm:pt modelId="{70068646-D2E3-4CDE-9DD7-82888339F657}" type="pres">
      <dgm:prSet presAssocID="{8FE1C9A4-03AA-40FF-897D-091825B58CAB}" presName="hierChild5" presStyleCnt="0"/>
      <dgm:spPr/>
    </dgm:pt>
    <dgm:pt modelId="{B8EB31B5-E233-4258-8E95-D1D1A9DB5802}" type="pres">
      <dgm:prSet presAssocID="{9AD6554E-1A4A-416E-A904-378516861459}" presName="hierChild5" presStyleCnt="0"/>
      <dgm:spPr/>
    </dgm:pt>
    <dgm:pt modelId="{E72A4586-25A8-4DFF-A457-5918AB184B03}" type="pres">
      <dgm:prSet presAssocID="{963E7B20-442A-47BD-BC25-A4289FF19AEF}" presName="Name37" presStyleLbl="parChTrans1D2" presStyleIdx="3" presStyleCnt="6"/>
      <dgm:spPr/>
    </dgm:pt>
    <dgm:pt modelId="{88933320-2DC8-4987-8CB8-4D2B331B4D86}" type="pres">
      <dgm:prSet presAssocID="{F3C572F0-1E89-44F9-AAD7-45743C68EFC7}" presName="hierRoot2" presStyleCnt="0">
        <dgm:presLayoutVars>
          <dgm:hierBranch val="init"/>
        </dgm:presLayoutVars>
      </dgm:prSet>
      <dgm:spPr/>
    </dgm:pt>
    <dgm:pt modelId="{1DEB1C58-B643-4EFA-87AC-D173775195BB}" type="pres">
      <dgm:prSet presAssocID="{F3C572F0-1E89-44F9-AAD7-45743C68EFC7}" presName="rootComposite" presStyleCnt="0"/>
      <dgm:spPr/>
    </dgm:pt>
    <dgm:pt modelId="{9BE14DE0-EAF8-4320-8717-A72AC780EB3C}" type="pres">
      <dgm:prSet presAssocID="{F3C572F0-1E89-44F9-AAD7-45743C68EFC7}" presName="rootText" presStyleLbl="node1" presStyleIdx="11" presStyleCnt="19">
        <dgm:presLayoutVars>
          <dgm:chMax/>
          <dgm:chPref val="3"/>
        </dgm:presLayoutVars>
      </dgm:prSet>
      <dgm:spPr/>
    </dgm:pt>
    <dgm:pt modelId="{8A0120C4-FB65-44AE-91C8-68333E6A7838}" type="pres">
      <dgm:prSet presAssocID="{F3C572F0-1E89-44F9-AAD7-45743C68EFC7}" presName="titleText2" presStyleLbl="fgAcc1" presStyleIdx="11" presStyleCnt="19">
        <dgm:presLayoutVars>
          <dgm:chMax val="0"/>
          <dgm:chPref val="0"/>
        </dgm:presLayoutVars>
      </dgm:prSet>
      <dgm:spPr/>
    </dgm:pt>
    <dgm:pt modelId="{8E363375-3328-4437-A2D9-69A21D0CDED0}" type="pres">
      <dgm:prSet presAssocID="{F3C572F0-1E89-44F9-AAD7-45743C68EFC7}" presName="rootConnector" presStyleLbl="node2" presStyleIdx="0" presStyleCnt="0"/>
      <dgm:spPr/>
    </dgm:pt>
    <dgm:pt modelId="{CF5228B7-C3A7-4EE0-88A7-378D974EE1E2}" type="pres">
      <dgm:prSet presAssocID="{F3C572F0-1E89-44F9-AAD7-45743C68EFC7}" presName="hierChild4" presStyleCnt="0"/>
      <dgm:spPr/>
    </dgm:pt>
    <dgm:pt modelId="{9284CF63-C5A8-40E4-B262-1FE760BC9CBF}" type="pres">
      <dgm:prSet presAssocID="{C9709639-B806-433E-8115-9B2140F6A3D3}" presName="Name37" presStyleLbl="parChTrans1D3" presStyleIdx="5" presStyleCnt="11"/>
      <dgm:spPr/>
    </dgm:pt>
    <dgm:pt modelId="{7185295A-D755-4BC3-A79C-7094CE5D875C}" type="pres">
      <dgm:prSet presAssocID="{CD0254FD-9AD0-4F4D-947D-AF5F4545A196}" presName="hierRoot2" presStyleCnt="0">
        <dgm:presLayoutVars>
          <dgm:hierBranch val="init"/>
        </dgm:presLayoutVars>
      </dgm:prSet>
      <dgm:spPr/>
    </dgm:pt>
    <dgm:pt modelId="{4BE25468-5A7B-4DA6-82D6-31EF6DDD56B7}" type="pres">
      <dgm:prSet presAssocID="{CD0254FD-9AD0-4F4D-947D-AF5F4545A196}" presName="rootComposite" presStyleCnt="0"/>
      <dgm:spPr/>
    </dgm:pt>
    <dgm:pt modelId="{493471E6-A45B-4CC0-8B12-44EB2956DAD7}" type="pres">
      <dgm:prSet presAssocID="{CD0254FD-9AD0-4F4D-947D-AF5F4545A196}" presName="rootText" presStyleLbl="node1" presStyleIdx="12" presStyleCnt="19">
        <dgm:presLayoutVars>
          <dgm:chMax/>
          <dgm:chPref val="3"/>
        </dgm:presLayoutVars>
      </dgm:prSet>
      <dgm:spPr/>
    </dgm:pt>
    <dgm:pt modelId="{F7B776E2-FFC8-4401-B391-B82AC09F22AE}" type="pres">
      <dgm:prSet presAssocID="{CD0254FD-9AD0-4F4D-947D-AF5F4545A196}" presName="titleText2" presStyleLbl="fgAcc1" presStyleIdx="12" presStyleCnt="19">
        <dgm:presLayoutVars>
          <dgm:chMax val="0"/>
          <dgm:chPref val="0"/>
        </dgm:presLayoutVars>
      </dgm:prSet>
      <dgm:spPr/>
    </dgm:pt>
    <dgm:pt modelId="{5371976B-AECE-45CA-9E2E-5111995A7D27}" type="pres">
      <dgm:prSet presAssocID="{CD0254FD-9AD0-4F4D-947D-AF5F4545A196}" presName="rootConnector" presStyleLbl="node3" presStyleIdx="0" presStyleCnt="0"/>
      <dgm:spPr/>
    </dgm:pt>
    <dgm:pt modelId="{57D09E18-A377-42FE-80F8-7FB238F7747C}" type="pres">
      <dgm:prSet presAssocID="{CD0254FD-9AD0-4F4D-947D-AF5F4545A196}" presName="hierChild4" presStyleCnt="0"/>
      <dgm:spPr/>
    </dgm:pt>
    <dgm:pt modelId="{980EDF34-C690-4E0D-AA58-DAE00A7BAFA4}" type="pres">
      <dgm:prSet presAssocID="{CD0254FD-9AD0-4F4D-947D-AF5F4545A196}" presName="hierChild5" presStyleCnt="0"/>
      <dgm:spPr/>
    </dgm:pt>
    <dgm:pt modelId="{5FF4FC0E-D9A3-495A-BA16-A8A1B51C482F}" type="pres">
      <dgm:prSet presAssocID="{05E667E9-8009-4903-AF65-35FE5C62B4A8}" presName="Name37" presStyleLbl="parChTrans1D3" presStyleIdx="6" presStyleCnt="11"/>
      <dgm:spPr/>
    </dgm:pt>
    <dgm:pt modelId="{535BD7F4-A0AB-46C9-97B8-37D90617979C}" type="pres">
      <dgm:prSet presAssocID="{03C35D81-F97F-49D2-ACDF-C542E155F1F1}" presName="hierRoot2" presStyleCnt="0">
        <dgm:presLayoutVars>
          <dgm:hierBranch val="init"/>
        </dgm:presLayoutVars>
      </dgm:prSet>
      <dgm:spPr/>
    </dgm:pt>
    <dgm:pt modelId="{C68DC0A3-3351-4DDF-AC66-94AD6382DAA3}" type="pres">
      <dgm:prSet presAssocID="{03C35D81-F97F-49D2-ACDF-C542E155F1F1}" presName="rootComposite" presStyleCnt="0"/>
      <dgm:spPr/>
    </dgm:pt>
    <dgm:pt modelId="{BA46B7E1-7A39-49CA-8DBE-127892155C6A}" type="pres">
      <dgm:prSet presAssocID="{03C35D81-F97F-49D2-ACDF-C542E155F1F1}" presName="rootText" presStyleLbl="node1" presStyleIdx="13" presStyleCnt="19">
        <dgm:presLayoutVars>
          <dgm:chMax/>
          <dgm:chPref val="3"/>
        </dgm:presLayoutVars>
      </dgm:prSet>
      <dgm:spPr/>
    </dgm:pt>
    <dgm:pt modelId="{9BC3FF2E-0438-42A9-8F8C-EAFA0EC898CB}" type="pres">
      <dgm:prSet presAssocID="{03C35D81-F97F-49D2-ACDF-C542E155F1F1}" presName="titleText2" presStyleLbl="fgAcc1" presStyleIdx="13" presStyleCnt="19">
        <dgm:presLayoutVars>
          <dgm:chMax val="0"/>
          <dgm:chPref val="0"/>
        </dgm:presLayoutVars>
      </dgm:prSet>
      <dgm:spPr/>
    </dgm:pt>
    <dgm:pt modelId="{377CB19D-6D52-4EEA-B75E-226EB11761E8}" type="pres">
      <dgm:prSet presAssocID="{03C35D81-F97F-49D2-ACDF-C542E155F1F1}" presName="rootConnector" presStyleLbl="node3" presStyleIdx="0" presStyleCnt="0"/>
      <dgm:spPr/>
    </dgm:pt>
    <dgm:pt modelId="{DA76830D-2240-4130-AB86-BB9A2F48F59C}" type="pres">
      <dgm:prSet presAssocID="{03C35D81-F97F-49D2-ACDF-C542E155F1F1}" presName="hierChild4" presStyleCnt="0"/>
      <dgm:spPr/>
    </dgm:pt>
    <dgm:pt modelId="{1C24A7D9-1225-4560-97E5-383B216A503A}" type="pres">
      <dgm:prSet presAssocID="{03C35D81-F97F-49D2-ACDF-C542E155F1F1}" presName="hierChild5" presStyleCnt="0"/>
      <dgm:spPr/>
    </dgm:pt>
    <dgm:pt modelId="{899B25E8-4420-4FB9-A60F-995CB1932E49}" type="pres">
      <dgm:prSet presAssocID="{71E5884A-A2A8-4FAA-BA5F-4DA84EEB24CA}" presName="Name37" presStyleLbl="parChTrans1D3" presStyleIdx="7" presStyleCnt="11"/>
      <dgm:spPr/>
    </dgm:pt>
    <dgm:pt modelId="{74A437AF-52B8-4A9E-B44B-D8B6D0517E35}" type="pres">
      <dgm:prSet presAssocID="{9A39A742-7AD6-4289-B9D9-C3ECA79FBF77}" presName="hierRoot2" presStyleCnt="0">
        <dgm:presLayoutVars>
          <dgm:hierBranch val="init"/>
        </dgm:presLayoutVars>
      </dgm:prSet>
      <dgm:spPr/>
    </dgm:pt>
    <dgm:pt modelId="{54BEE901-49A9-4AC9-AB37-0CB4CDD9E035}" type="pres">
      <dgm:prSet presAssocID="{9A39A742-7AD6-4289-B9D9-C3ECA79FBF77}" presName="rootComposite" presStyleCnt="0"/>
      <dgm:spPr/>
    </dgm:pt>
    <dgm:pt modelId="{1BF5D67C-575C-465C-BDAA-D09E008282E9}" type="pres">
      <dgm:prSet presAssocID="{9A39A742-7AD6-4289-B9D9-C3ECA79FBF77}" presName="rootText" presStyleLbl="node1" presStyleIdx="14" presStyleCnt="19">
        <dgm:presLayoutVars>
          <dgm:chMax/>
          <dgm:chPref val="3"/>
        </dgm:presLayoutVars>
      </dgm:prSet>
      <dgm:spPr/>
    </dgm:pt>
    <dgm:pt modelId="{28D7B69C-B918-4F99-B3F7-376B9194FBBA}" type="pres">
      <dgm:prSet presAssocID="{9A39A742-7AD6-4289-B9D9-C3ECA79FBF77}" presName="titleText2" presStyleLbl="fgAcc1" presStyleIdx="14" presStyleCnt="19">
        <dgm:presLayoutVars>
          <dgm:chMax val="0"/>
          <dgm:chPref val="0"/>
        </dgm:presLayoutVars>
      </dgm:prSet>
      <dgm:spPr/>
    </dgm:pt>
    <dgm:pt modelId="{23D6D0B0-2A77-48FA-8753-7B9A2F0B0866}" type="pres">
      <dgm:prSet presAssocID="{9A39A742-7AD6-4289-B9D9-C3ECA79FBF77}" presName="rootConnector" presStyleLbl="node3" presStyleIdx="0" presStyleCnt="0"/>
      <dgm:spPr/>
    </dgm:pt>
    <dgm:pt modelId="{9B2EC787-D9C2-407D-9D2B-D1907007AAEE}" type="pres">
      <dgm:prSet presAssocID="{9A39A742-7AD6-4289-B9D9-C3ECA79FBF77}" presName="hierChild4" presStyleCnt="0"/>
      <dgm:spPr/>
    </dgm:pt>
    <dgm:pt modelId="{9BA866A9-365E-48FB-9DEF-3B0F746D0C0E}" type="pres">
      <dgm:prSet presAssocID="{9A39A742-7AD6-4289-B9D9-C3ECA79FBF77}" presName="hierChild5" presStyleCnt="0"/>
      <dgm:spPr/>
    </dgm:pt>
    <dgm:pt modelId="{F7E5FA74-D9D6-44CF-93E7-FC7D08A266A7}" type="pres">
      <dgm:prSet presAssocID="{DF6FBA74-C982-4A3F-AC9A-5B9BEFF6FF9D}" presName="Name37" presStyleLbl="parChTrans1D3" presStyleIdx="8" presStyleCnt="11"/>
      <dgm:spPr/>
    </dgm:pt>
    <dgm:pt modelId="{AA603E04-080F-481E-B17C-B873089EB1E1}" type="pres">
      <dgm:prSet presAssocID="{9B3C317E-9544-47A5-9BCB-F30ADDAD2DCF}" presName="hierRoot2" presStyleCnt="0">
        <dgm:presLayoutVars>
          <dgm:hierBranch val="init"/>
        </dgm:presLayoutVars>
      </dgm:prSet>
      <dgm:spPr/>
    </dgm:pt>
    <dgm:pt modelId="{49802ECC-EEFA-4FFB-A66E-9A63FA91A385}" type="pres">
      <dgm:prSet presAssocID="{9B3C317E-9544-47A5-9BCB-F30ADDAD2DCF}" presName="rootComposite" presStyleCnt="0"/>
      <dgm:spPr/>
    </dgm:pt>
    <dgm:pt modelId="{C78D5AC1-2DE5-4C8E-90FA-8143D3BE129F}" type="pres">
      <dgm:prSet presAssocID="{9B3C317E-9544-47A5-9BCB-F30ADDAD2DCF}" presName="rootText" presStyleLbl="node1" presStyleIdx="15" presStyleCnt="19">
        <dgm:presLayoutVars>
          <dgm:chMax/>
          <dgm:chPref val="3"/>
        </dgm:presLayoutVars>
      </dgm:prSet>
      <dgm:spPr/>
    </dgm:pt>
    <dgm:pt modelId="{1E5EECFF-123D-4BA6-B563-FC66E0079479}" type="pres">
      <dgm:prSet presAssocID="{9B3C317E-9544-47A5-9BCB-F30ADDAD2DCF}" presName="titleText2" presStyleLbl="fgAcc1" presStyleIdx="15" presStyleCnt="19">
        <dgm:presLayoutVars>
          <dgm:chMax val="0"/>
          <dgm:chPref val="0"/>
        </dgm:presLayoutVars>
      </dgm:prSet>
      <dgm:spPr/>
    </dgm:pt>
    <dgm:pt modelId="{288F877D-03B7-44FF-A298-16AA9141FDEA}" type="pres">
      <dgm:prSet presAssocID="{9B3C317E-9544-47A5-9BCB-F30ADDAD2DCF}" presName="rootConnector" presStyleLbl="node3" presStyleIdx="0" presStyleCnt="0"/>
      <dgm:spPr/>
    </dgm:pt>
    <dgm:pt modelId="{3A19BB78-D3C5-424B-A307-AD9D1AC89885}" type="pres">
      <dgm:prSet presAssocID="{9B3C317E-9544-47A5-9BCB-F30ADDAD2DCF}" presName="hierChild4" presStyleCnt="0"/>
      <dgm:spPr/>
    </dgm:pt>
    <dgm:pt modelId="{B9F0B59F-38BD-454C-9199-5EC5980F4E59}" type="pres">
      <dgm:prSet presAssocID="{9B3C317E-9544-47A5-9BCB-F30ADDAD2DCF}" presName="hierChild5" presStyleCnt="0"/>
      <dgm:spPr/>
    </dgm:pt>
    <dgm:pt modelId="{25DE6CB7-1A73-45AF-ADC8-EF13E2CDAE69}" type="pres">
      <dgm:prSet presAssocID="{F3C572F0-1E89-44F9-AAD7-45743C68EFC7}" presName="hierChild5" presStyleCnt="0"/>
      <dgm:spPr/>
    </dgm:pt>
    <dgm:pt modelId="{275645CB-ED36-447C-8A0D-7E736A401E58}" type="pres">
      <dgm:prSet presAssocID="{069C6E02-1171-4851-B67D-8AFD221962F8}" presName="Name37" presStyleLbl="parChTrans1D2" presStyleIdx="4" presStyleCnt="6"/>
      <dgm:spPr/>
    </dgm:pt>
    <dgm:pt modelId="{CB85290A-197A-400A-9D8E-E1A7EC858351}" type="pres">
      <dgm:prSet presAssocID="{E225960A-C570-4F2B-8D03-60CD9C0B869F}" presName="hierRoot2" presStyleCnt="0">
        <dgm:presLayoutVars>
          <dgm:hierBranch val="init"/>
        </dgm:presLayoutVars>
      </dgm:prSet>
      <dgm:spPr/>
    </dgm:pt>
    <dgm:pt modelId="{FE0414D7-545B-4132-BC7F-71C9DA2056B1}" type="pres">
      <dgm:prSet presAssocID="{E225960A-C570-4F2B-8D03-60CD9C0B869F}" presName="rootComposite" presStyleCnt="0"/>
      <dgm:spPr/>
    </dgm:pt>
    <dgm:pt modelId="{56ECCA3D-C083-488B-8308-85A7C58B67D9}" type="pres">
      <dgm:prSet presAssocID="{E225960A-C570-4F2B-8D03-60CD9C0B869F}" presName="rootText" presStyleLbl="node1" presStyleIdx="16" presStyleCnt="19">
        <dgm:presLayoutVars>
          <dgm:chMax/>
          <dgm:chPref val="3"/>
        </dgm:presLayoutVars>
      </dgm:prSet>
      <dgm:spPr/>
    </dgm:pt>
    <dgm:pt modelId="{8862972F-09CD-48E0-8438-9CFE03AF9526}" type="pres">
      <dgm:prSet presAssocID="{E225960A-C570-4F2B-8D03-60CD9C0B869F}" presName="titleText2" presStyleLbl="fgAcc1" presStyleIdx="16" presStyleCnt="19">
        <dgm:presLayoutVars>
          <dgm:chMax val="0"/>
          <dgm:chPref val="0"/>
        </dgm:presLayoutVars>
      </dgm:prSet>
      <dgm:spPr/>
    </dgm:pt>
    <dgm:pt modelId="{465039ED-9CEA-4B68-A2C6-F4254EA1EB2D}" type="pres">
      <dgm:prSet presAssocID="{E225960A-C570-4F2B-8D03-60CD9C0B869F}" presName="rootConnector" presStyleLbl="node2" presStyleIdx="0" presStyleCnt="0"/>
      <dgm:spPr/>
    </dgm:pt>
    <dgm:pt modelId="{50C74418-5D12-4F37-BD50-7737DDE44A2E}" type="pres">
      <dgm:prSet presAssocID="{E225960A-C570-4F2B-8D03-60CD9C0B869F}" presName="hierChild4" presStyleCnt="0"/>
      <dgm:spPr/>
    </dgm:pt>
    <dgm:pt modelId="{4171BC06-7E37-475C-A31F-0FE678F9C99A}" type="pres">
      <dgm:prSet presAssocID="{B25CC467-58AD-49C3-914E-E73CBF3D0AF4}" presName="Name37" presStyleLbl="parChTrans1D3" presStyleIdx="9" presStyleCnt="11"/>
      <dgm:spPr/>
    </dgm:pt>
    <dgm:pt modelId="{346ED0FC-6603-48E6-B7BB-FAF462B57F59}" type="pres">
      <dgm:prSet presAssocID="{4CC31D92-BCEA-4C05-9FB9-788BD20FAF54}" presName="hierRoot2" presStyleCnt="0">
        <dgm:presLayoutVars>
          <dgm:hierBranch val="init"/>
        </dgm:presLayoutVars>
      </dgm:prSet>
      <dgm:spPr/>
    </dgm:pt>
    <dgm:pt modelId="{6B68DC0A-1BBC-4A74-BB20-EF6F85880887}" type="pres">
      <dgm:prSet presAssocID="{4CC31D92-BCEA-4C05-9FB9-788BD20FAF54}" presName="rootComposite" presStyleCnt="0"/>
      <dgm:spPr/>
    </dgm:pt>
    <dgm:pt modelId="{C2AAA670-E84E-4675-9CEC-F5DE07807A1C}" type="pres">
      <dgm:prSet presAssocID="{4CC31D92-BCEA-4C05-9FB9-788BD20FAF54}" presName="rootText" presStyleLbl="node1" presStyleIdx="17" presStyleCnt="19">
        <dgm:presLayoutVars>
          <dgm:chMax/>
          <dgm:chPref val="3"/>
        </dgm:presLayoutVars>
      </dgm:prSet>
      <dgm:spPr/>
    </dgm:pt>
    <dgm:pt modelId="{4535CDA0-B8F4-46E8-B062-CBD6B76C5D0E}" type="pres">
      <dgm:prSet presAssocID="{4CC31D92-BCEA-4C05-9FB9-788BD20FAF54}" presName="titleText2" presStyleLbl="fgAcc1" presStyleIdx="17" presStyleCnt="19">
        <dgm:presLayoutVars>
          <dgm:chMax val="0"/>
          <dgm:chPref val="0"/>
        </dgm:presLayoutVars>
      </dgm:prSet>
      <dgm:spPr/>
    </dgm:pt>
    <dgm:pt modelId="{2250B567-0D2B-442F-B7F3-160C9196AC26}" type="pres">
      <dgm:prSet presAssocID="{4CC31D92-BCEA-4C05-9FB9-788BD20FAF54}" presName="rootConnector" presStyleLbl="node3" presStyleIdx="0" presStyleCnt="0"/>
      <dgm:spPr/>
    </dgm:pt>
    <dgm:pt modelId="{474234E1-CA7C-44CB-A750-6628C4C1B5FA}" type="pres">
      <dgm:prSet presAssocID="{4CC31D92-BCEA-4C05-9FB9-788BD20FAF54}" presName="hierChild4" presStyleCnt="0"/>
      <dgm:spPr/>
    </dgm:pt>
    <dgm:pt modelId="{8F450FB4-8BA4-41CA-A5C4-3D60CE9BB0D2}" type="pres">
      <dgm:prSet presAssocID="{4CC31D92-BCEA-4C05-9FB9-788BD20FAF54}" presName="hierChild5" presStyleCnt="0"/>
      <dgm:spPr/>
    </dgm:pt>
    <dgm:pt modelId="{2675EFA8-EBB8-4C26-8600-8B05562B07DA}" type="pres">
      <dgm:prSet presAssocID="{B2C24AA4-7A64-433A-9098-41DC518B632E}" presName="Name37" presStyleLbl="parChTrans1D3" presStyleIdx="10" presStyleCnt="11"/>
      <dgm:spPr/>
    </dgm:pt>
    <dgm:pt modelId="{C6EC4E10-8B28-441B-A901-5F4BBD73FDD4}" type="pres">
      <dgm:prSet presAssocID="{EEACA460-AFCF-44A0-B012-4A24D24D51E0}" presName="hierRoot2" presStyleCnt="0">
        <dgm:presLayoutVars>
          <dgm:hierBranch val="init"/>
        </dgm:presLayoutVars>
      </dgm:prSet>
      <dgm:spPr/>
    </dgm:pt>
    <dgm:pt modelId="{4FC87B8A-B4B9-4F58-A952-8DABEE4F5C56}" type="pres">
      <dgm:prSet presAssocID="{EEACA460-AFCF-44A0-B012-4A24D24D51E0}" presName="rootComposite" presStyleCnt="0"/>
      <dgm:spPr/>
    </dgm:pt>
    <dgm:pt modelId="{8353AC8C-3930-45AE-B317-51D24C479B69}" type="pres">
      <dgm:prSet presAssocID="{EEACA460-AFCF-44A0-B012-4A24D24D51E0}" presName="rootText" presStyleLbl="node1" presStyleIdx="18" presStyleCnt="19">
        <dgm:presLayoutVars>
          <dgm:chMax/>
          <dgm:chPref val="3"/>
        </dgm:presLayoutVars>
      </dgm:prSet>
      <dgm:spPr/>
    </dgm:pt>
    <dgm:pt modelId="{C45B5B59-AF33-4EC6-808E-78155BBD909F}" type="pres">
      <dgm:prSet presAssocID="{EEACA460-AFCF-44A0-B012-4A24D24D51E0}" presName="titleText2" presStyleLbl="fgAcc1" presStyleIdx="18" presStyleCnt="19">
        <dgm:presLayoutVars>
          <dgm:chMax val="0"/>
          <dgm:chPref val="0"/>
        </dgm:presLayoutVars>
      </dgm:prSet>
      <dgm:spPr/>
    </dgm:pt>
    <dgm:pt modelId="{D533B6AA-3C33-4B2C-A1DD-11ADCE2C3C50}" type="pres">
      <dgm:prSet presAssocID="{EEACA460-AFCF-44A0-B012-4A24D24D51E0}" presName="rootConnector" presStyleLbl="node3" presStyleIdx="0" presStyleCnt="0"/>
      <dgm:spPr/>
    </dgm:pt>
    <dgm:pt modelId="{312D3A85-752E-46D3-A5A2-E7DBC220ACFC}" type="pres">
      <dgm:prSet presAssocID="{EEACA460-AFCF-44A0-B012-4A24D24D51E0}" presName="hierChild4" presStyleCnt="0"/>
      <dgm:spPr/>
    </dgm:pt>
    <dgm:pt modelId="{0A21B5CC-104B-4DEB-86AF-8A728766A195}" type="pres">
      <dgm:prSet presAssocID="{EEACA460-AFCF-44A0-B012-4A24D24D51E0}" presName="hierChild5" presStyleCnt="0"/>
      <dgm:spPr/>
    </dgm:pt>
    <dgm:pt modelId="{1EBB392E-38E4-47C0-9C8E-392EC3454337}" type="pres">
      <dgm:prSet presAssocID="{E225960A-C570-4F2B-8D03-60CD9C0B869F}" presName="hierChild5" presStyleCnt="0"/>
      <dgm:spPr/>
    </dgm:pt>
    <dgm:pt modelId="{287718C1-B5C3-4608-837C-0E4DB1817F78}" type="pres">
      <dgm:prSet presAssocID="{ABF1FC61-6BE5-4E7B-BC37-BC731B56F5B3}" presName="hierChild3" presStyleCnt="0"/>
      <dgm:spPr/>
    </dgm:pt>
    <dgm:pt modelId="{41DD9941-A8E1-4B3C-881A-4F5223E4D559}" type="pres">
      <dgm:prSet presAssocID="{2B9AB958-FC09-4720-84FF-9F502D9450E4}" presName="Name96" presStyleLbl="parChTrans1D2" presStyleIdx="5" presStyleCnt="6"/>
      <dgm:spPr/>
    </dgm:pt>
    <dgm:pt modelId="{909F6502-B625-4600-BA0F-863768732CA8}" type="pres">
      <dgm:prSet presAssocID="{A94FB8D7-9063-4004-8C20-C4B31F97A31E}" presName="hierRoot3" presStyleCnt="0">
        <dgm:presLayoutVars>
          <dgm:hierBranch val="init"/>
        </dgm:presLayoutVars>
      </dgm:prSet>
      <dgm:spPr/>
    </dgm:pt>
    <dgm:pt modelId="{FA88A760-7FF9-42EC-AF5E-F37F1B59CA78}" type="pres">
      <dgm:prSet presAssocID="{A94FB8D7-9063-4004-8C20-C4B31F97A31E}" presName="rootComposite3" presStyleCnt="0"/>
      <dgm:spPr/>
    </dgm:pt>
    <dgm:pt modelId="{29454654-4D01-4A29-A166-276C61123A71}" type="pres">
      <dgm:prSet presAssocID="{A94FB8D7-9063-4004-8C20-C4B31F97A31E}" presName="rootText3" presStyleLbl="asst1" presStyleIdx="0" presStyleCnt="1">
        <dgm:presLayoutVars>
          <dgm:chPref val="3"/>
        </dgm:presLayoutVars>
      </dgm:prSet>
      <dgm:spPr/>
    </dgm:pt>
    <dgm:pt modelId="{1B3DB3B7-5118-4A94-9140-AF1454D09576}" type="pres">
      <dgm:prSet presAssocID="{A94FB8D7-9063-4004-8C20-C4B31F97A31E}" presName="titleText3" presStyleLbl="fgAcc2" presStyleIdx="0" presStyleCnt="1">
        <dgm:presLayoutVars>
          <dgm:chMax val="0"/>
          <dgm:chPref val="0"/>
        </dgm:presLayoutVars>
      </dgm:prSet>
      <dgm:spPr/>
    </dgm:pt>
    <dgm:pt modelId="{B0B8BC7C-7BE4-4ADC-9B98-2ED619A7CC13}" type="pres">
      <dgm:prSet presAssocID="{A94FB8D7-9063-4004-8C20-C4B31F97A31E}" presName="rootConnector3" presStyleLbl="asst1" presStyleIdx="0" presStyleCnt="1"/>
      <dgm:spPr/>
    </dgm:pt>
    <dgm:pt modelId="{13538690-9C3D-4898-994B-A59FFC61F5C6}" type="pres">
      <dgm:prSet presAssocID="{A94FB8D7-9063-4004-8C20-C4B31F97A31E}" presName="hierChild6" presStyleCnt="0"/>
      <dgm:spPr/>
    </dgm:pt>
    <dgm:pt modelId="{494024C3-8BC1-43A5-BA39-212B0E78059A}" type="pres">
      <dgm:prSet presAssocID="{A94FB8D7-9063-4004-8C20-C4B31F97A31E}" presName="hierChild7" presStyleCnt="0"/>
      <dgm:spPr/>
    </dgm:pt>
  </dgm:ptLst>
  <dgm:cxnLst>
    <dgm:cxn modelId="{69925F02-D093-4B54-92CC-B33FDF8FD032}" type="presOf" srcId="{76AA4372-4C65-4F7A-A1FA-65FBB21871DB}" destId="{E1C6A968-1ABF-46DC-9E4D-D8A3977DB64C}" srcOrd="0" destOrd="0" presId="urn:microsoft.com/office/officeart/2008/layout/NameandTitleOrganizationalChart"/>
    <dgm:cxn modelId="{41138402-7BC7-471E-A765-61ADA3A67029}" srcId="{ABF1FC61-6BE5-4E7B-BC37-BC731B56F5B3}" destId="{37482F39-22B5-41C7-A3F4-D4A7F5CE1752}" srcOrd="2" destOrd="0" parTransId="{DC247E51-81BF-4588-A703-F05D2A47720B}" sibTransId="{63756C69-C988-4E8D-8637-C2BD4C75FBDC}"/>
    <dgm:cxn modelId="{EC9EBA02-DBBF-4EFE-800E-21A87020D7DD}" type="presOf" srcId="{CD0254FD-9AD0-4F4D-947D-AF5F4545A196}" destId="{493471E6-A45B-4CC0-8B12-44EB2956DAD7}" srcOrd="0" destOrd="0" presId="urn:microsoft.com/office/officeart/2008/layout/NameandTitleOrganizationalChart"/>
    <dgm:cxn modelId="{3FEF6A05-534B-48BD-8A93-57933A7A11A8}" type="presOf" srcId="{EEACA460-AFCF-44A0-B012-4A24D24D51E0}" destId="{D533B6AA-3C33-4B2C-A1DD-11ADCE2C3C50}" srcOrd="1" destOrd="0" presId="urn:microsoft.com/office/officeart/2008/layout/NameandTitleOrganizationalChart"/>
    <dgm:cxn modelId="{8BC9080D-4172-480E-BB8F-BCCD9FBF03B7}" type="presOf" srcId="{EC8D2F80-66CC-4720-8193-D03CCDD39E6D}" destId="{2A998CAA-73D0-49F3-9B63-1077A4D54880}" srcOrd="0" destOrd="0" presId="urn:microsoft.com/office/officeart/2008/layout/NameandTitleOrganizationalChart"/>
    <dgm:cxn modelId="{0CF8E213-EDF3-4CDB-A75E-0ABBDC293169}" type="presOf" srcId="{4CC31D92-BCEA-4C05-9FB9-788BD20FAF54}" destId="{2250B567-0D2B-442F-B7F3-160C9196AC26}" srcOrd="1" destOrd="0" presId="urn:microsoft.com/office/officeart/2008/layout/NameandTitleOrganizationalChart"/>
    <dgm:cxn modelId="{C6BC1D14-39D5-420D-8526-F857953BE874}" type="presOf" srcId="{3D99B287-08A5-4D0C-9D33-D7159BEA253E}" destId="{858C0BCC-24BD-4294-B5D2-C134FD21E364}" srcOrd="0" destOrd="0" presId="urn:microsoft.com/office/officeart/2008/layout/NameandTitleOrganizationalChart"/>
    <dgm:cxn modelId="{10494C14-3606-44B1-AAAB-936AF7EB649B}" type="presOf" srcId="{63756C69-C988-4E8D-8637-C2BD4C75FBDC}" destId="{230FF84B-2B91-4E1D-B624-8D4F0E455D54}" srcOrd="0" destOrd="0" presId="urn:microsoft.com/office/officeart/2008/layout/NameandTitleOrganizationalChart"/>
    <dgm:cxn modelId="{1E036318-E489-4AC7-8A29-2B5E130A1186}" type="presOf" srcId="{27C095FF-534E-4DC8-87A2-18F06AAA20E1}" destId="{8A0120C4-FB65-44AE-91C8-68333E6A7838}" srcOrd="0" destOrd="0" presId="urn:microsoft.com/office/officeart/2008/layout/NameandTitleOrganizationalChart"/>
    <dgm:cxn modelId="{18CBCA18-12E0-4137-B7DA-A4152A2783DD}" type="presOf" srcId="{5BD115C2-47A4-426A-94EA-E42CEED2DB91}" destId="{88B4FD90-A2C5-4353-8E5A-5BA047AA4C0C}" srcOrd="0" destOrd="0" presId="urn:microsoft.com/office/officeart/2008/layout/NameandTitleOrganizationalChart"/>
    <dgm:cxn modelId="{1B8E681A-96A5-46C5-A912-EACC6F9DEE0A}" type="presOf" srcId="{B95165A8-CBC6-4976-9C19-71DF7779D6A1}" destId="{C5C67876-7F98-4183-BBFE-65424AEAFF9B}" srcOrd="0" destOrd="0" presId="urn:microsoft.com/office/officeart/2008/layout/NameandTitleOrganizationalChart"/>
    <dgm:cxn modelId="{2DE86C1D-4606-4F1B-B7A6-1298C2300A8A}" type="presOf" srcId="{963E7B20-442A-47BD-BC25-A4289FF19AEF}" destId="{E72A4586-25A8-4DFF-A457-5918AB184B03}" srcOrd="0" destOrd="0" presId="urn:microsoft.com/office/officeart/2008/layout/NameandTitleOrganizationalChart"/>
    <dgm:cxn modelId="{8C88521E-3E85-425A-B6E5-A5B887886BED}" type="presOf" srcId="{8FE1C9A4-03AA-40FF-897D-091825B58CAB}" destId="{556E0977-8943-4D9B-B0A2-FBC98F5500FD}" srcOrd="1" destOrd="0" presId="urn:microsoft.com/office/officeart/2008/layout/NameandTitleOrganizationalChart"/>
    <dgm:cxn modelId="{02D7E120-D2FF-4AFE-B33D-FD75F1271F3B}" type="presOf" srcId="{B2C24AA4-7A64-433A-9098-41DC518B632E}" destId="{2675EFA8-EBB8-4C26-8600-8B05562B07DA}" srcOrd="0" destOrd="0" presId="urn:microsoft.com/office/officeart/2008/layout/NameandTitleOrganizationalChart"/>
    <dgm:cxn modelId="{F2D54721-D98D-4EDB-9D2E-DB5C36012DB1}" type="presOf" srcId="{806ABF86-A3B1-472F-A303-163D1A187F4D}" destId="{4535CDA0-B8F4-46E8-B062-CBD6B76C5D0E}" srcOrd="0" destOrd="0" presId="urn:microsoft.com/office/officeart/2008/layout/NameandTitleOrganizationalChart"/>
    <dgm:cxn modelId="{0D4CD421-6B5E-41EA-9F01-BBDD2F364859}" type="presOf" srcId="{71B18A13-F1D8-4BAD-A992-78B2D4646B5F}" destId="{60523C4F-EF7E-4257-94CA-A365A5DD9DDF}" srcOrd="0" destOrd="0" presId="urn:microsoft.com/office/officeart/2008/layout/NameandTitleOrganizationalChart"/>
    <dgm:cxn modelId="{9204FB22-83F8-4623-954A-51FD13AC63A5}" type="presOf" srcId="{E9D8999D-D589-46E7-9721-8F5825F77A0B}" destId="{E0B3E82E-F2F7-4EDA-A54E-75C2C7FF33B1}" srcOrd="0" destOrd="0" presId="urn:microsoft.com/office/officeart/2008/layout/NameandTitleOrganizationalChart"/>
    <dgm:cxn modelId="{8FA4F124-3381-4CE3-8D68-82E5EB2B2061}" type="presOf" srcId="{ED009D18-BC97-4F3B-8B57-AEACD71AFE56}" destId="{7CD3C5BE-1166-459A-9E4A-D70460B35FE3}" srcOrd="0" destOrd="0" presId="urn:microsoft.com/office/officeart/2008/layout/NameandTitleOrganizationalChart"/>
    <dgm:cxn modelId="{3BEB3326-400A-4132-AAD4-7574008E6E8C}" type="presOf" srcId="{05E667E9-8009-4903-AF65-35FE5C62B4A8}" destId="{5FF4FC0E-D9A3-495A-BA16-A8A1B51C482F}" srcOrd="0" destOrd="0" presId="urn:microsoft.com/office/officeart/2008/layout/NameandTitleOrganizationalChart"/>
    <dgm:cxn modelId="{D4709126-45CD-46B6-8F80-A5F8A5430006}" srcId="{16A60575-FCB3-4BBE-B415-83447B947221}" destId="{BC7C5B09-C3F7-4D0F-8FBF-66E5EAFF7C30}" srcOrd="2" destOrd="0" parTransId="{180FC289-F53E-4858-9936-146DF5B768EB}" sibTransId="{AC748919-AC77-4ABB-B4E2-875627271C63}"/>
    <dgm:cxn modelId="{2485C026-BB99-4DF1-8133-EB2CCB6854D1}" type="presOf" srcId="{9B3C317E-9544-47A5-9BCB-F30ADDAD2DCF}" destId="{C78D5AC1-2DE5-4C8E-90FA-8143D3BE129F}" srcOrd="0" destOrd="0" presId="urn:microsoft.com/office/officeart/2008/layout/NameandTitleOrganizationalChart"/>
    <dgm:cxn modelId="{BF794D27-428D-4BDB-B00E-73A6C0988F3F}" srcId="{ABF1FC61-6BE5-4E7B-BC37-BC731B56F5B3}" destId="{66853E1A-445D-4EE8-966C-EFAE09748542}" srcOrd="1" destOrd="0" parTransId="{0062A79A-E24C-419B-97F6-EACFD45C87E3}" sibTransId="{EFDE06B2-A07C-45A4-BCFC-E0CFF7B0D087}"/>
    <dgm:cxn modelId="{472DCB2B-01D8-4FA7-943F-BF9076265064}" type="presOf" srcId="{15EAF9E7-FF71-4C2D-A6F5-95C586A66E7D}" destId="{C45B5B59-AF33-4EC6-808E-78155BBD909F}" srcOrd="0" destOrd="0" presId="urn:microsoft.com/office/officeart/2008/layout/NameandTitleOrganizationalChart"/>
    <dgm:cxn modelId="{3D1E382D-6129-4001-90A1-BE206D56301E}" type="presOf" srcId="{6AEB22F0-9F1E-443C-809F-096CC465A57E}" destId="{F29FFA00-CF66-408F-8BE4-70269C7AEA48}" srcOrd="0" destOrd="0" presId="urn:microsoft.com/office/officeart/2008/layout/NameandTitleOrganizationalChart"/>
    <dgm:cxn modelId="{4EF5212F-A260-4F38-B3C7-70D1991B0872}" type="presOf" srcId="{16A60575-FCB3-4BBE-B415-83447B947221}" destId="{92953184-A93F-4E77-9688-661B84D67746}" srcOrd="0" destOrd="0" presId="urn:microsoft.com/office/officeart/2008/layout/NameandTitleOrganizationalChart"/>
    <dgm:cxn modelId="{C8137C30-72F3-4085-90D6-F1F14BCB6D38}" type="presOf" srcId="{CD0254FD-9AD0-4F4D-947D-AF5F4545A196}" destId="{5371976B-AECE-45CA-9E2E-5111995A7D27}" srcOrd="1" destOrd="0" presId="urn:microsoft.com/office/officeart/2008/layout/NameandTitleOrganizationalChart"/>
    <dgm:cxn modelId="{51BDDC30-53A1-42D9-8570-A95AE9A9991F}" type="presOf" srcId="{126D6C30-FD75-4E0B-868F-403B058F690E}" destId="{9BC3FF2E-0438-42A9-8F8C-EAFA0EC898CB}" srcOrd="0" destOrd="0" presId="urn:microsoft.com/office/officeart/2008/layout/NameandTitleOrganizationalChart"/>
    <dgm:cxn modelId="{E42BE430-81D5-44BB-A251-8CD7C4DE4483}" type="presOf" srcId="{A24817B3-F582-49F4-8072-52C8BDAE1E34}" destId="{28D7B69C-B918-4F99-B3F7-376B9194FBBA}" srcOrd="0" destOrd="0" presId="urn:microsoft.com/office/officeart/2008/layout/NameandTitleOrganizationalChart"/>
    <dgm:cxn modelId="{14047436-E702-44F2-9A82-2E91A4CA6771}" type="presOf" srcId="{A696AF5C-422D-433F-8D85-72548002EF6B}" destId="{C2595062-2C42-43DF-B8C1-521C067E73AF}" srcOrd="0" destOrd="0" presId="urn:microsoft.com/office/officeart/2008/layout/NameandTitleOrganizationalChart"/>
    <dgm:cxn modelId="{F3C11A3D-1EE5-4F1C-BE7A-B09506750D01}" type="presOf" srcId="{BC7C5B09-C3F7-4D0F-8FBF-66E5EAFF7C30}" destId="{259ED076-BB36-4ADE-8520-F2FAC6C50394}" srcOrd="0" destOrd="0" presId="urn:microsoft.com/office/officeart/2008/layout/NameandTitleOrganizationalChart"/>
    <dgm:cxn modelId="{F5F8923E-66F2-4F83-B36D-1EFD77BA01C9}" srcId="{9AD6554E-1A4A-416E-A904-378516861459}" destId="{8FE1C9A4-03AA-40FF-897D-091825B58CAB}" srcOrd="1" destOrd="0" parTransId="{9189B904-D337-4364-B93B-0A0906BE9BE1}" sibTransId="{71B18A13-F1D8-4BAD-A992-78B2D4646B5F}"/>
    <dgm:cxn modelId="{1E62C63F-A19F-426D-9A49-B2C28EE72115}" type="presOf" srcId="{CFADD35E-049D-447E-A965-3C100886242E}" destId="{FB96D8BA-AE7D-4F37-8C31-7E136B5C3933}" srcOrd="0" destOrd="0" presId="urn:microsoft.com/office/officeart/2008/layout/NameandTitleOrganizationalChart"/>
    <dgm:cxn modelId="{E8BF1B5F-618D-4AB5-91CC-0CB731D27B18}" type="presOf" srcId="{81BB4175-E547-464E-984D-DEFC89E61773}" destId="{8DDA2989-7B70-4FE7-A42B-5897F7B954E9}" srcOrd="0" destOrd="0" presId="urn:microsoft.com/office/officeart/2008/layout/NameandTitleOrganizationalChart"/>
    <dgm:cxn modelId="{91DE8861-7290-4E7B-9C1B-E6C377BFA10B}" type="presOf" srcId="{0D034B16-4031-42ED-8117-412FA42F1F6A}" destId="{66F9DCCE-E4AB-400D-A892-F84BF5097236}" srcOrd="1" destOrd="0" presId="urn:microsoft.com/office/officeart/2008/layout/NameandTitleOrganizationalChart"/>
    <dgm:cxn modelId="{09A80563-1775-483A-81B8-819C3DBC89D3}" type="presOf" srcId="{F3C572F0-1E89-44F9-AAD7-45743C68EFC7}" destId="{9BE14DE0-EAF8-4320-8717-A72AC780EB3C}" srcOrd="0" destOrd="0" presId="urn:microsoft.com/office/officeart/2008/layout/NameandTitleOrganizationalChart"/>
    <dgm:cxn modelId="{2F661A44-C3D6-461D-ABD7-4ECACC34098C}" srcId="{9AD6554E-1A4A-416E-A904-378516861459}" destId="{76AA4372-4C65-4F7A-A1FA-65FBB21871DB}" srcOrd="0" destOrd="0" parTransId="{756CF33C-69D1-4AF8-AAE4-1E504A904440}" sibTransId="{3D99B287-08A5-4D0C-9D33-D7159BEA253E}"/>
    <dgm:cxn modelId="{079BD264-2E5E-40D7-A211-CABBCB97D057}" srcId="{F3C572F0-1E89-44F9-AAD7-45743C68EFC7}" destId="{03C35D81-F97F-49D2-ACDF-C542E155F1F1}" srcOrd="1" destOrd="0" parTransId="{05E667E9-8009-4903-AF65-35FE5C62B4A8}" sibTransId="{126D6C30-FD75-4E0B-868F-403B058F690E}"/>
    <dgm:cxn modelId="{3DFC2266-1219-4ED2-BEB4-45C647CC1BB6}" srcId="{66853E1A-445D-4EE8-966C-EFAE09748542}" destId="{5BD115C2-47A4-426A-94EA-E42CEED2DB91}" srcOrd="0" destOrd="0" parTransId="{F60D36A2-AD74-4C3C-B05A-53D40C837C77}" sibTransId="{B272631F-32B0-4F31-BDFB-3DA877DD5623}"/>
    <dgm:cxn modelId="{E7018469-B096-4C64-9B43-DC477B908399}" type="presOf" srcId="{DC247E51-81BF-4588-A703-F05D2A47720B}" destId="{322EC03C-C3A0-41C2-9FEC-981D11F6CBB5}" srcOrd="0" destOrd="0" presId="urn:microsoft.com/office/officeart/2008/layout/NameandTitleOrganizationalChart"/>
    <dgm:cxn modelId="{7A83B369-7AFA-4388-8881-47FFD9F7F1A5}" type="presOf" srcId="{9189B904-D337-4364-B93B-0A0906BE9BE1}" destId="{66CC0813-7BE8-4E03-9004-7561FD0D499C}" srcOrd="0" destOrd="0" presId="urn:microsoft.com/office/officeart/2008/layout/NameandTitleOrganizationalChart"/>
    <dgm:cxn modelId="{3501414A-33DB-4B28-A5F1-F212D36919D9}" srcId="{16A60575-FCB3-4BBE-B415-83447B947221}" destId="{0D034B16-4031-42ED-8117-412FA42F1F6A}" srcOrd="1" destOrd="0" parTransId="{ED009D18-BC97-4F3B-8B57-AEACD71AFE56}" sibTransId="{E9C574E4-2115-4019-B1B4-6C375BB8F2B8}"/>
    <dgm:cxn modelId="{DB527B6B-0E71-4FA6-97C9-6A4F4C24115D}" type="presOf" srcId="{9A39A742-7AD6-4289-B9D9-C3ECA79FBF77}" destId="{1BF5D67C-575C-465C-BDAA-D09E008282E9}" srcOrd="0" destOrd="0" presId="urn:microsoft.com/office/officeart/2008/layout/NameandTitleOrganizationalChart"/>
    <dgm:cxn modelId="{0B584A50-6AD3-4371-9383-5A330E538679}" type="presOf" srcId="{B25CC467-58AD-49C3-914E-E73CBF3D0AF4}" destId="{4171BC06-7E37-475C-A31F-0FE678F9C99A}" srcOrd="0" destOrd="0" presId="urn:microsoft.com/office/officeart/2008/layout/NameandTitleOrganizationalChart"/>
    <dgm:cxn modelId="{2FDC4F51-1785-4020-A31C-440B928AE6EA}" srcId="{ABF1FC61-6BE5-4E7B-BC37-BC731B56F5B3}" destId="{E225960A-C570-4F2B-8D03-60CD9C0B869F}" srcOrd="5" destOrd="0" parTransId="{069C6E02-1171-4851-B67D-8AFD221962F8}" sibTransId="{F9B1AD15-016C-4309-9A7A-7B1150E48735}"/>
    <dgm:cxn modelId="{69C51A55-6775-4419-8FEA-EFD7CC4C7078}" type="presOf" srcId="{F3C572F0-1E89-44F9-AAD7-45743C68EFC7}" destId="{8E363375-3328-4437-A2D9-69A21D0CDED0}" srcOrd="1" destOrd="0" presId="urn:microsoft.com/office/officeart/2008/layout/NameandTitleOrganizationalChart"/>
    <dgm:cxn modelId="{EF262A77-3D57-4C72-BDCC-5944CCEE5C1A}" type="presOf" srcId="{A94FB8D7-9063-4004-8C20-C4B31F97A31E}" destId="{B0B8BC7C-7BE4-4ADC-9B98-2ED619A7CC13}" srcOrd="1" destOrd="0" presId="urn:microsoft.com/office/officeart/2008/layout/NameandTitleOrganizationalChart"/>
    <dgm:cxn modelId="{61033B57-1228-42F3-93FD-16F455DB4240}" type="presOf" srcId="{0D034B16-4031-42ED-8117-412FA42F1F6A}" destId="{E49FC0BB-8394-430E-A3AA-B27CDF4166EC}" srcOrd="0" destOrd="0" presId="urn:microsoft.com/office/officeart/2008/layout/NameandTitleOrganizationalChart"/>
    <dgm:cxn modelId="{6FA53C7B-4E9A-4B30-83AB-10128C5727CD}" type="presOf" srcId="{EEACA460-AFCF-44A0-B012-4A24D24D51E0}" destId="{8353AC8C-3930-45AE-B317-51D24C479B69}" srcOrd="0" destOrd="0" presId="urn:microsoft.com/office/officeart/2008/layout/NameandTitleOrganizationalChart"/>
    <dgm:cxn modelId="{342AB97D-D4A2-46DE-8057-769E5EE0FC80}" srcId="{E225960A-C570-4F2B-8D03-60CD9C0B869F}" destId="{4CC31D92-BCEA-4C05-9FB9-788BD20FAF54}" srcOrd="0" destOrd="0" parTransId="{B25CC467-58AD-49C3-914E-E73CBF3D0AF4}" sibTransId="{806ABF86-A3B1-472F-A303-163D1A187F4D}"/>
    <dgm:cxn modelId="{B9B60381-C6A3-4E62-85A6-1C89E9DCD20B}" type="presOf" srcId="{AC549E99-5362-4596-9723-DB8B9CA5A7A3}" destId="{E9CF1A57-0EC9-47D8-9215-6405300107B6}" srcOrd="0" destOrd="0" presId="urn:microsoft.com/office/officeart/2008/layout/NameandTitleOrganizationalChart"/>
    <dgm:cxn modelId="{A5083281-38BB-486B-B293-9D64327B02D9}" type="presOf" srcId="{EFDE06B2-A07C-45A4-BCFC-E0CFF7B0D087}" destId="{2A3528FA-788D-4E52-8508-E3311C884B32}" srcOrd="0" destOrd="0" presId="urn:microsoft.com/office/officeart/2008/layout/NameandTitleOrganizationalChart"/>
    <dgm:cxn modelId="{3D48C982-A96D-43BB-81E6-58EC2315243D}" srcId="{F3C572F0-1E89-44F9-AAD7-45743C68EFC7}" destId="{CD0254FD-9AD0-4F4D-947D-AF5F4545A196}" srcOrd="0" destOrd="0" parTransId="{C9709639-B806-433E-8115-9B2140F6A3D3}" sibTransId="{22C42378-6BB0-4D25-A900-A75913CC8714}"/>
    <dgm:cxn modelId="{0225FA83-F36C-4FDF-BCDF-1EAA8CCDCC75}" type="presOf" srcId="{D1AA626C-9E27-41FC-9CB0-000B061ED3C9}" destId="{55D8EEBF-385A-439E-9772-EDA774B7C8BB}" srcOrd="0" destOrd="0" presId="urn:microsoft.com/office/officeart/2008/layout/NameandTitleOrganizationalChart"/>
    <dgm:cxn modelId="{45A6EE86-B5DF-4F88-96FA-9748510FEFD2}" srcId="{E225960A-C570-4F2B-8D03-60CD9C0B869F}" destId="{EEACA460-AFCF-44A0-B012-4A24D24D51E0}" srcOrd="1" destOrd="0" parTransId="{B2C24AA4-7A64-433A-9098-41DC518B632E}" sibTransId="{15EAF9E7-FF71-4C2D-A6F5-95C586A66E7D}"/>
    <dgm:cxn modelId="{03290289-6143-4478-B631-F47482D254E7}" srcId="{F3C572F0-1E89-44F9-AAD7-45743C68EFC7}" destId="{9B3C317E-9544-47A5-9BCB-F30ADDAD2DCF}" srcOrd="3" destOrd="0" parTransId="{DF6FBA74-C982-4A3F-AC9A-5B9BEFF6FF9D}" sibTransId="{500A6ED9-0F90-4F3C-A28E-065B6C081B3E}"/>
    <dgm:cxn modelId="{6EC8168A-95FB-4D6C-8911-8949B1DF9E04}" srcId="{ABF1FC61-6BE5-4E7B-BC37-BC731B56F5B3}" destId="{9AD6554E-1A4A-416E-A904-378516861459}" srcOrd="3" destOrd="0" parTransId="{C8D54ECB-5D23-4718-84AD-F74B1C5B3B1E}" sibTransId="{A696AF5C-422D-433F-8D85-72548002EF6B}"/>
    <dgm:cxn modelId="{C79A178D-5550-4483-AC9C-3D6CCD71AB15}" type="presOf" srcId="{ABF1FC61-6BE5-4E7B-BC37-BC731B56F5B3}" destId="{927B6C0E-AA92-4A26-8CFD-22EDF5F17A7C}" srcOrd="0" destOrd="0" presId="urn:microsoft.com/office/officeart/2008/layout/NameandTitleOrganizationalChart"/>
    <dgm:cxn modelId="{F3AA3A97-E2D6-4F0F-85D1-7494446E3C48}" type="presOf" srcId="{03C35D81-F97F-49D2-ACDF-C542E155F1F1}" destId="{BA46B7E1-7A39-49CA-8DBE-127892155C6A}" srcOrd="0" destOrd="0" presId="urn:microsoft.com/office/officeart/2008/layout/NameandTitleOrganizationalChart"/>
    <dgm:cxn modelId="{0BE41D9A-541C-44C2-994E-AC4B2D8533F7}" type="presOf" srcId="{C9709639-B806-433E-8115-9B2140F6A3D3}" destId="{9284CF63-C5A8-40E4-B262-1FE760BC9CBF}" srcOrd="0" destOrd="0" presId="urn:microsoft.com/office/officeart/2008/layout/NameandTitleOrganizationalChart"/>
    <dgm:cxn modelId="{CFBD699B-D9EA-4DB5-B7E1-D089144AFF24}" type="presOf" srcId="{19145994-9F58-428F-9984-53A7C3FE3F68}" destId="{D3B0538C-DF59-4352-8F6F-BA9CA657ED22}" srcOrd="1" destOrd="0" presId="urn:microsoft.com/office/officeart/2008/layout/NameandTitleOrganizationalChart"/>
    <dgm:cxn modelId="{94865AA1-47CC-4274-BB9D-F7EF1AF1B676}" type="presOf" srcId="{C8D54ECB-5D23-4718-84AD-F74B1C5B3B1E}" destId="{20529DA1-736B-4824-8219-F737CEA4DA03}" srcOrd="0" destOrd="0" presId="urn:microsoft.com/office/officeart/2008/layout/NameandTitleOrganizationalChart"/>
    <dgm:cxn modelId="{7C9FE8A1-3EAC-4CA8-A0AC-B8049BB31FFA}" type="presOf" srcId="{76AA4372-4C65-4F7A-A1FA-65FBB21871DB}" destId="{22BD8333-D348-4CD2-9446-F4D1C4EC9DD5}" srcOrd="1" destOrd="0" presId="urn:microsoft.com/office/officeart/2008/layout/NameandTitleOrganizationalChart"/>
    <dgm:cxn modelId="{F385EFA1-1650-4143-BAAC-ECFC5BEF9B52}" type="presOf" srcId="{B272631F-32B0-4F31-BDFB-3DA877DD5623}" destId="{71A75A96-05CC-4867-AC9D-9F1D3AA65CE3}" srcOrd="0" destOrd="0" presId="urn:microsoft.com/office/officeart/2008/layout/NameandTitleOrganizationalChart"/>
    <dgm:cxn modelId="{3E34E4A2-39F8-4B4C-A658-AC66C1CE616B}" type="presOf" srcId="{03C35D81-F97F-49D2-ACDF-C542E155F1F1}" destId="{377CB19D-6D52-4EEA-B75E-226EB11761E8}" srcOrd="1" destOrd="0" presId="urn:microsoft.com/office/officeart/2008/layout/NameandTitleOrganizationalChart"/>
    <dgm:cxn modelId="{BE8E37A3-EA16-4F8A-9E3E-B846E4C9CDFE}" type="presOf" srcId="{8FE1C9A4-03AA-40FF-897D-091825B58CAB}" destId="{3C7BC660-5A55-4BF4-B3BE-4B29C2646495}" srcOrd="0" destOrd="0" presId="urn:microsoft.com/office/officeart/2008/layout/NameandTitleOrganizationalChart"/>
    <dgm:cxn modelId="{C15B86A3-D092-4AD5-9770-3A380D9126BE}" type="presOf" srcId="{069C6E02-1171-4851-B67D-8AFD221962F8}" destId="{275645CB-ED36-447C-8A0D-7E736A401E58}" srcOrd="0" destOrd="0" presId="urn:microsoft.com/office/officeart/2008/layout/NameandTitleOrganizationalChart"/>
    <dgm:cxn modelId="{522104A6-6F8B-4738-9877-CD47B76BB16C}" type="presOf" srcId="{71E5884A-A2A8-4FAA-BA5F-4DA84EEB24CA}" destId="{899B25E8-4420-4FB9-A60F-995CB1932E49}" srcOrd="0" destOrd="0" presId="urn:microsoft.com/office/officeart/2008/layout/NameandTitleOrganizationalChart"/>
    <dgm:cxn modelId="{7461DAA6-9AF9-4A33-96DA-B4CD20FAAA58}" type="presOf" srcId="{ABF1FC61-6BE5-4E7B-BC37-BC731B56F5B3}" destId="{BE73FEE0-7758-4823-8B4F-A4D64366575B}" srcOrd="1" destOrd="0" presId="urn:microsoft.com/office/officeart/2008/layout/NameandTitleOrganizationalChart"/>
    <dgm:cxn modelId="{A7D293A8-A4BE-46DC-A66A-2FC8C43FBB25}" type="presOf" srcId="{9B3C317E-9544-47A5-9BCB-F30ADDAD2DCF}" destId="{288F877D-03B7-44FF-A298-16AA9141FDEA}" srcOrd="1" destOrd="0" presId="urn:microsoft.com/office/officeart/2008/layout/NameandTitleOrganizationalChart"/>
    <dgm:cxn modelId="{BD8A31AA-41E3-4CAB-A165-38D82A1C68DF}" type="presOf" srcId="{9A39A742-7AD6-4289-B9D9-C3ECA79FBF77}" destId="{23D6D0B0-2A77-48FA-8753-7B9A2F0B0866}" srcOrd="1" destOrd="0" presId="urn:microsoft.com/office/officeart/2008/layout/NameandTitleOrganizationalChart"/>
    <dgm:cxn modelId="{87E077AB-205F-4DAD-88F1-B3B1EF739B74}" type="presOf" srcId="{66853E1A-445D-4EE8-966C-EFAE09748542}" destId="{D81BB0B1-2A19-46E7-8358-22A722B2AACB}" srcOrd="0" destOrd="0" presId="urn:microsoft.com/office/officeart/2008/layout/NameandTitleOrganizationalChart"/>
    <dgm:cxn modelId="{F3ECFFAC-82B4-4397-937E-05F20D2DB07A}" srcId="{F3C572F0-1E89-44F9-AAD7-45743C68EFC7}" destId="{9A39A742-7AD6-4289-B9D9-C3ECA79FBF77}" srcOrd="2" destOrd="0" parTransId="{71E5884A-A2A8-4FAA-BA5F-4DA84EEB24CA}" sibTransId="{A24817B3-F582-49F4-8072-52C8BDAE1E34}"/>
    <dgm:cxn modelId="{50B39CAE-3B70-4024-BF70-3AB28263C635}" type="presOf" srcId="{37482F39-22B5-41C7-A3F4-D4A7F5CE1752}" destId="{1B2F3094-F1A9-42CB-9FF6-198CC9C09F1F}" srcOrd="1" destOrd="0" presId="urn:microsoft.com/office/officeart/2008/layout/NameandTitleOrganizationalChart"/>
    <dgm:cxn modelId="{EEE224B0-24D5-488C-B1F3-6484E1EB3737}" srcId="{66853E1A-445D-4EE8-966C-EFAE09748542}" destId="{6AEB22F0-9F1E-443C-809F-096CC465A57E}" srcOrd="1" destOrd="0" parTransId="{D1AA626C-9E27-41FC-9CB0-000B061ED3C9}" sibTransId="{CFADD35E-049D-447E-A965-3C100886242E}"/>
    <dgm:cxn modelId="{FF8D43B9-2771-4685-B282-206E81ACD897}" type="presOf" srcId="{37482F39-22B5-41C7-A3F4-D4A7F5CE1752}" destId="{F1EDD81C-48AD-4E8B-A6E4-6B3337F82DB5}" srcOrd="0" destOrd="0" presId="urn:microsoft.com/office/officeart/2008/layout/NameandTitleOrganizationalChart"/>
    <dgm:cxn modelId="{6063E9BC-7C2F-4B77-8858-7D3359C2401A}" type="presOf" srcId="{0062A79A-E24C-419B-97F6-EACFD45C87E3}" destId="{ED9A299F-ABDA-4B0A-9FE4-665C0ED00934}" srcOrd="0" destOrd="0" presId="urn:microsoft.com/office/officeart/2008/layout/NameandTitleOrganizationalChart"/>
    <dgm:cxn modelId="{9C0E06BF-E4B2-43D4-A00E-3843F2D03DFF}" type="presOf" srcId="{756CF33C-69D1-4AF8-AAE4-1E504A904440}" destId="{E0CF5C31-CE4B-4AF4-B5CF-79FCCBC204E0}" srcOrd="0" destOrd="0" presId="urn:microsoft.com/office/officeart/2008/layout/NameandTitleOrganizationalChart"/>
    <dgm:cxn modelId="{5E8C85BF-1C4B-4C3C-9108-869DAA363DFA}" type="presOf" srcId="{16A60575-FCB3-4BBE-B415-83447B947221}" destId="{16A9C6E3-15A7-461C-9A59-EEF1FC7A4123}" srcOrd="1" destOrd="0" presId="urn:microsoft.com/office/officeart/2008/layout/NameandTitleOrganizationalChart"/>
    <dgm:cxn modelId="{87ECCAC7-5178-4EF1-A8ED-6636780C43DE}" type="presOf" srcId="{F9B1AD15-016C-4309-9A7A-7B1150E48735}" destId="{8862972F-09CD-48E0-8438-9CFE03AF9526}" srcOrd="0" destOrd="0" presId="urn:microsoft.com/office/officeart/2008/layout/NameandTitleOrganizationalChart"/>
    <dgm:cxn modelId="{4E675BC9-1E3D-46DB-989A-A62779E0BE0C}" type="presOf" srcId="{4CC31D92-BCEA-4C05-9FB9-788BD20FAF54}" destId="{C2AAA670-E84E-4675-9CEC-F5DE07807A1C}" srcOrd="0" destOrd="0" presId="urn:microsoft.com/office/officeart/2008/layout/NameandTitleOrganizationalChart"/>
    <dgm:cxn modelId="{2CC968C9-D743-498F-B9D3-878C37A0EC70}" type="presOf" srcId="{E9C574E4-2115-4019-B1B4-6C375BB8F2B8}" destId="{A4BCDC0F-A38B-42CA-A5A6-8EBB08C9F441}" srcOrd="0" destOrd="0" presId="urn:microsoft.com/office/officeart/2008/layout/NameandTitleOrganizationalChart"/>
    <dgm:cxn modelId="{4256F7C9-7DC1-4D1D-8C05-1B53E4243269}" type="presOf" srcId="{9AD6554E-1A4A-416E-A904-378516861459}" destId="{D8E68551-D213-4C7A-BE9E-4D801A2C0162}" srcOrd="1" destOrd="0" presId="urn:microsoft.com/office/officeart/2008/layout/NameandTitleOrganizationalChart"/>
    <dgm:cxn modelId="{D5A89CCB-37F6-449E-B354-616A6D01CB50}" srcId="{81BB4175-E547-464E-984D-DEFC89E61773}" destId="{ABF1FC61-6BE5-4E7B-BC37-BC731B56F5B3}" srcOrd="0" destOrd="0" parTransId="{22925D33-F56A-49E5-BC08-929FE5243364}" sibTransId="{E9D8999D-D589-46E7-9721-8F5825F77A0B}"/>
    <dgm:cxn modelId="{3AD00FCC-5986-4BE8-B0E1-BC033F8D85CD}" srcId="{ABF1FC61-6BE5-4E7B-BC37-BC731B56F5B3}" destId="{F3C572F0-1E89-44F9-AAD7-45743C68EFC7}" srcOrd="4" destOrd="0" parTransId="{963E7B20-442A-47BD-BC25-A4289FF19AEF}" sibTransId="{27C095FF-534E-4DC8-87A2-18F06AAA20E1}"/>
    <dgm:cxn modelId="{170C76CD-98C6-41F9-9B55-D31129B86E09}" type="presOf" srcId="{66853E1A-445D-4EE8-966C-EFAE09748542}" destId="{DA66DC39-BB1B-4819-B762-13E90D5E621B}" srcOrd="1" destOrd="0" presId="urn:microsoft.com/office/officeart/2008/layout/NameandTitleOrganizationalChart"/>
    <dgm:cxn modelId="{9A5F51CF-FE3B-4505-AAE1-3BBED1555192}" type="presOf" srcId="{F60D36A2-AD74-4C3C-B05A-53D40C837C77}" destId="{E9E71591-20BD-4008-9025-4AEC197FE9CE}" srcOrd="0" destOrd="0" presId="urn:microsoft.com/office/officeart/2008/layout/NameandTitleOrganizationalChart"/>
    <dgm:cxn modelId="{E159BFD0-90C6-41F5-8E43-9E2786415DD5}" type="presOf" srcId="{E225960A-C570-4F2B-8D03-60CD9C0B869F}" destId="{465039ED-9CEA-4B68-A2C6-F4254EA1EB2D}" srcOrd="1" destOrd="0" presId="urn:microsoft.com/office/officeart/2008/layout/NameandTitleOrganizationalChart"/>
    <dgm:cxn modelId="{D729D8D2-9ACD-44C3-A18A-787035A52E06}" type="presOf" srcId="{3134FBF7-C258-4F2D-BC57-CE9DE1315261}" destId="{1B3DB3B7-5118-4A94-9140-AF1454D09576}" srcOrd="0" destOrd="0" presId="urn:microsoft.com/office/officeart/2008/layout/NameandTitleOrganizationalChart"/>
    <dgm:cxn modelId="{EB9785D4-6465-4C17-B83A-FD70F23A6BA2}" type="presOf" srcId="{19145994-9F58-428F-9984-53A7C3FE3F68}" destId="{7CDB34CA-A498-49A1-90B1-3D80C208366E}" srcOrd="0" destOrd="0" presId="urn:microsoft.com/office/officeart/2008/layout/NameandTitleOrganizationalChart"/>
    <dgm:cxn modelId="{2A4C28D7-E73A-4A11-B279-C6A6249306EC}" type="presOf" srcId="{2B9AB958-FC09-4720-84FF-9F502D9450E4}" destId="{41DD9941-A8E1-4B3C-881A-4F5223E4D559}" srcOrd="0" destOrd="0" presId="urn:microsoft.com/office/officeart/2008/layout/NameandTitleOrganizationalChart"/>
    <dgm:cxn modelId="{FC8516DC-9AFC-49A9-A5AC-F5915C7A23C5}" type="presOf" srcId="{BC7C5B09-C3F7-4D0F-8FBF-66E5EAFF7C30}" destId="{F4CBDF6B-8E6C-4D4D-BA7C-46771513C5FF}" srcOrd="1" destOrd="0" presId="urn:microsoft.com/office/officeart/2008/layout/NameandTitleOrganizationalChart"/>
    <dgm:cxn modelId="{552BCEDD-0000-499D-8D59-7E1E3DDE13E4}" type="presOf" srcId="{500A6ED9-0F90-4F3C-A28E-065B6C081B3E}" destId="{1E5EECFF-123D-4BA6-B563-FC66E0079479}" srcOrd="0" destOrd="0" presId="urn:microsoft.com/office/officeart/2008/layout/NameandTitleOrganizationalChart"/>
    <dgm:cxn modelId="{7ABFC9DE-E364-4D6D-9BF5-EBD2E8372BDD}" srcId="{16A60575-FCB3-4BBE-B415-83447B947221}" destId="{19145994-9F58-428F-9984-53A7C3FE3F68}" srcOrd="0" destOrd="0" parTransId="{AADE0E31-1222-4FFD-96AD-26F14FCB5217}" sibTransId="{EC8D2F80-66CC-4720-8193-D03CCDD39E6D}"/>
    <dgm:cxn modelId="{151130E1-6B61-4BC2-AB86-30F56418433B}" type="presOf" srcId="{5BD115C2-47A4-426A-94EA-E42CEED2DB91}" destId="{6346C15E-4962-41E2-A222-DDAC8E5C3D46}" srcOrd="1" destOrd="0" presId="urn:microsoft.com/office/officeart/2008/layout/NameandTitleOrganizationalChart"/>
    <dgm:cxn modelId="{9634F7E3-F837-49A7-968C-9CAC3BF922B7}" type="presOf" srcId="{180FC289-F53E-4858-9936-146DF5B768EB}" destId="{A96DBC48-E210-4983-8A03-55E8CC256DC1}" srcOrd="0" destOrd="0" presId="urn:microsoft.com/office/officeart/2008/layout/NameandTitleOrganizationalChart"/>
    <dgm:cxn modelId="{1735B4E5-6D57-4F52-89CE-BBC1FE652808}" type="presOf" srcId="{AADE0E31-1222-4FFD-96AD-26F14FCB5217}" destId="{9B02E284-1E8C-4ADB-A968-C28AA7E2522A}" srcOrd="0" destOrd="0" presId="urn:microsoft.com/office/officeart/2008/layout/NameandTitleOrganizationalChart"/>
    <dgm:cxn modelId="{66D80AED-BD66-4214-9719-DCF89EB643FF}" srcId="{37482F39-22B5-41C7-A3F4-D4A7F5CE1752}" destId="{16A60575-FCB3-4BBE-B415-83447B947221}" srcOrd="0" destOrd="0" parTransId="{AC549E99-5362-4596-9723-DB8B9CA5A7A3}" sibTransId="{B95165A8-CBC6-4976-9C19-71DF7779D6A1}"/>
    <dgm:cxn modelId="{5B3520EF-8786-41A2-937B-034F6FF6A0E2}" type="presOf" srcId="{E225960A-C570-4F2B-8D03-60CD9C0B869F}" destId="{56ECCA3D-C083-488B-8308-85A7C58B67D9}" srcOrd="0" destOrd="0" presId="urn:microsoft.com/office/officeart/2008/layout/NameandTitleOrganizationalChart"/>
    <dgm:cxn modelId="{C167B2F0-5EF3-401C-9C8B-1CD6FCED2807}" type="presOf" srcId="{AC748919-AC77-4ABB-B4E2-875627271C63}" destId="{0B08CDCF-5A4D-4FBB-8FD5-951020D3AA7D}" srcOrd="0" destOrd="0" presId="urn:microsoft.com/office/officeart/2008/layout/NameandTitleOrganizationalChart"/>
    <dgm:cxn modelId="{052B9EF6-7E89-4877-86AC-745668FAAD07}" srcId="{ABF1FC61-6BE5-4E7B-BC37-BC731B56F5B3}" destId="{A94FB8D7-9063-4004-8C20-C4B31F97A31E}" srcOrd="0" destOrd="0" parTransId="{2B9AB958-FC09-4720-84FF-9F502D9450E4}" sibTransId="{3134FBF7-C258-4F2D-BC57-CE9DE1315261}"/>
    <dgm:cxn modelId="{B67EC1F6-35A0-46B6-A051-902B80584227}" type="presOf" srcId="{22C42378-6BB0-4D25-A900-A75913CC8714}" destId="{F7B776E2-FFC8-4401-B391-B82AC09F22AE}" srcOrd="0" destOrd="0" presId="urn:microsoft.com/office/officeart/2008/layout/NameandTitleOrganizationalChart"/>
    <dgm:cxn modelId="{F6DA70F8-3471-4D6D-8D35-F986C71B33A4}" type="presOf" srcId="{DF6FBA74-C982-4A3F-AC9A-5B9BEFF6FF9D}" destId="{F7E5FA74-D9D6-44CF-93E7-FC7D08A266A7}" srcOrd="0" destOrd="0" presId="urn:microsoft.com/office/officeart/2008/layout/NameandTitleOrganizationalChart"/>
    <dgm:cxn modelId="{82B802FA-A210-4B87-86F9-FA51277289BA}" type="presOf" srcId="{6AEB22F0-9F1E-443C-809F-096CC465A57E}" destId="{8E827D8F-DC24-4F0A-A4EC-796763544A88}" srcOrd="1" destOrd="0" presId="urn:microsoft.com/office/officeart/2008/layout/NameandTitleOrganizationalChart"/>
    <dgm:cxn modelId="{467C74FD-6A07-4671-A950-DD2ADB7E09CD}" type="presOf" srcId="{9AD6554E-1A4A-416E-A904-378516861459}" destId="{D9493F0F-DC23-4218-B727-FAC9AFE245F7}" srcOrd="0" destOrd="0" presId="urn:microsoft.com/office/officeart/2008/layout/NameandTitleOrganizationalChart"/>
    <dgm:cxn modelId="{5AFDE7FF-0F0F-4529-A692-6E960BD27529}" type="presOf" srcId="{A94FB8D7-9063-4004-8C20-C4B31F97A31E}" destId="{29454654-4D01-4A29-A166-276C61123A71}" srcOrd="0" destOrd="0" presId="urn:microsoft.com/office/officeart/2008/layout/NameandTitleOrganizationalChart"/>
    <dgm:cxn modelId="{6361AE4A-0499-4327-8783-C059501CC045}" type="presParOf" srcId="{8DDA2989-7B70-4FE7-A42B-5897F7B954E9}" destId="{287C3F70-C640-4E09-A2EC-2268C26B5FAA}" srcOrd="0" destOrd="0" presId="urn:microsoft.com/office/officeart/2008/layout/NameandTitleOrganizationalChart"/>
    <dgm:cxn modelId="{EE66ABE8-97BB-4D29-B23D-925951D7C47F}" type="presParOf" srcId="{287C3F70-C640-4E09-A2EC-2268C26B5FAA}" destId="{CABD4514-032A-4375-9320-A8683A2912F8}" srcOrd="0" destOrd="0" presId="urn:microsoft.com/office/officeart/2008/layout/NameandTitleOrganizationalChart"/>
    <dgm:cxn modelId="{FED18325-8990-4982-8E5E-7B6269C975A9}" type="presParOf" srcId="{CABD4514-032A-4375-9320-A8683A2912F8}" destId="{927B6C0E-AA92-4A26-8CFD-22EDF5F17A7C}" srcOrd="0" destOrd="0" presId="urn:microsoft.com/office/officeart/2008/layout/NameandTitleOrganizationalChart"/>
    <dgm:cxn modelId="{75EAAFC5-26D2-4475-9B51-7211386BC6B7}" type="presParOf" srcId="{CABD4514-032A-4375-9320-A8683A2912F8}" destId="{E0B3E82E-F2F7-4EDA-A54E-75C2C7FF33B1}" srcOrd="1" destOrd="0" presId="urn:microsoft.com/office/officeart/2008/layout/NameandTitleOrganizationalChart"/>
    <dgm:cxn modelId="{13FE309C-5161-477F-AAA9-1A073CD45BD4}" type="presParOf" srcId="{CABD4514-032A-4375-9320-A8683A2912F8}" destId="{BE73FEE0-7758-4823-8B4F-A4D64366575B}" srcOrd="2" destOrd="0" presId="urn:microsoft.com/office/officeart/2008/layout/NameandTitleOrganizationalChart"/>
    <dgm:cxn modelId="{D5593498-2E68-4B70-883D-3AF4395BB63A}" type="presParOf" srcId="{287C3F70-C640-4E09-A2EC-2268C26B5FAA}" destId="{F10E1393-F307-4CD2-96DC-59C309517940}" srcOrd="1" destOrd="0" presId="urn:microsoft.com/office/officeart/2008/layout/NameandTitleOrganizationalChart"/>
    <dgm:cxn modelId="{350F17BE-A82B-4552-8300-633D812463F6}" type="presParOf" srcId="{F10E1393-F307-4CD2-96DC-59C309517940}" destId="{ED9A299F-ABDA-4B0A-9FE4-665C0ED00934}" srcOrd="0" destOrd="0" presId="urn:microsoft.com/office/officeart/2008/layout/NameandTitleOrganizationalChart"/>
    <dgm:cxn modelId="{313F0A49-A3A0-4335-A505-A99C03BDBC2A}" type="presParOf" srcId="{F10E1393-F307-4CD2-96DC-59C309517940}" destId="{FC84CC9E-C7EA-4997-AB45-6593A69455AE}" srcOrd="1" destOrd="0" presId="urn:microsoft.com/office/officeart/2008/layout/NameandTitleOrganizationalChart"/>
    <dgm:cxn modelId="{1F9BA023-8CF5-4EE5-9A99-E4B783C52C23}" type="presParOf" srcId="{FC84CC9E-C7EA-4997-AB45-6593A69455AE}" destId="{A7109861-8236-483E-B693-CB67154E6805}" srcOrd="0" destOrd="0" presId="urn:microsoft.com/office/officeart/2008/layout/NameandTitleOrganizationalChart"/>
    <dgm:cxn modelId="{4604F5BA-F630-41F9-8DFA-176491DD5100}" type="presParOf" srcId="{A7109861-8236-483E-B693-CB67154E6805}" destId="{D81BB0B1-2A19-46E7-8358-22A722B2AACB}" srcOrd="0" destOrd="0" presId="urn:microsoft.com/office/officeart/2008/layout/NameandTitleOrganizationalChart"/>
    <dgm:cxn modelId="{3E5B9BE8-1A10-488E-9F62-5B5C03C6C535}" type="presParOf" srcId="{A7109861-8236-483E-B693-CB67154E6805}" destId="{2A3528FA-788D-4E52-8508-E3311C884B32}" srcOrd="1" destOrd="0" presId="urn:microsoft.com/office/officeart/2008/layout/NameandTitleOrganizationalChart"/>
    <dgm:cxn modelId="{6D979AB9-787E-46EE-BC88-EF3769AE43F7}" type="presParOf" srcId="{A7109861-8236-483E-B693-CB67154E6805}" destId="{DA66DC39-BB1B-4819-B762-13E90D5E621B}" srcOrd="2" destOrd="0" presId="urn:microsoft.com/office/officeart/2008/layout/NameandTitleOrganizationalChart"/>
    <dgm:cxn modelId="{1131AE6D-0240-4F01-BE18-5111355D0A73}" type="presParOf" srcId="{FC84CC9E-C7EA-4997-AB45-6593A69455AE}" destId="{D0143C5A-9E71-4010-A461-41789B5264B4}" srcOrd="1" destOrd="0" presId="urn:microsoft.com/office/officeart/2008/layout/NameandTitleOrganizationalChart"/>
    <dgm:cxn modelId="{C42DE595-D89E-4666-82B7-1AF2FCB2E32C}" type="presParOf" srcId="{D0143C5A-9E71-4010-A461-41789B5264B4}" destId="{E9E71591-20BD-4008-9025-4AEC197FE9CE}" srcOrd="0" destOrd="0" presId="urn:microsoft.com/office/officeart/2008/layout/NameandTitleOrganizationalChart"/>
    <dgm:cxn modelId="{5B271B58-5C9D-4013-99C6-8A7ECEF4D916}" type="presParOf" srcId="{D0143C5A-9E71-4010-A461-41789B5264B4}" destId="{51074BB2-FB4D-45DD-A42F-541ABE5316D7}" srcOrd="1" destOrd="0" presId="urn:microsoft.com/office/officeart/2008/layout/NameandTitleOrganizationalChart"/>
    <dgm:cxn modelId="{B6A916D5-692A-453C-B5DC-9F482A05D5FE}" type="presParOf" srcId="{51074BB2-FB4D-45DD-A42F-541ABE5316D7}" destId="{FBD27B5E-7318-47D2-AD28-EEE1A76563B4}" srcOrd="0" destOrd="0" presId="urn:microsoft.com/office/officeart/2008/layout/NameandTitleOrganizationalChart"/>
    <dgm:cxn modelId="{97513F50-E151-4C33-9095-C265AB567BBD}" type="presParOf" srcId="{FBD27B5E-7318-47D2-AD28-EEE1A76563B4}" destId="{88B4FD90-A2C5-4353-8E5A-5BA047AA4C0C}" srcOrd="0" destOrd="0" presId="urn:microsoft.com/office/officeart/2008/layout/NameandTitleOrganizationalChart"/>
    <dgm:cxn modelId="{4AFD9552-02E7-4F2E-B4C4-4A7682F5A01A}" type="presParOf" srcId="{FBD27B5E-7318-47D2-AD28-EEE1A76563B4}" destId="{71A75A96-05CC-4867-AC9D-9F1D3AA65CE3}" srcOrd="1" destOrd="0" presId="urn:microsoft.com/office/officeart/2008/layout/NameandTitleOrganizationalChart"/>
    <dgm:cxn modelId="{9DAC7803-FA8F-4E40-8E67-9FABF02185C1}" type="presParOf" srcId="{FBD27B5E-7318-47D2-AD28-EEE1A76563B4}" destId="{6346C15E-4962-41E2-A222-DDAC8E5C3D46}" srcOrd="2" destOrd="0" presId="urn:microsoft.com/office/officeart/2008/layout/NameandTitleOrganizationalChart"/>
    <dgm:cxn modelId="{D451132B-B3F4-4C1B-8E68-E77159F34EAC}" type="presParOf" srcId="{51074BB2-FB4D-45DD-A42F-541ABE5316D7}" destId="{3B22C370-05FA-4E98-AAD8-C482DF9CAED6}" srcOrd="1" destOrd="0" presId="urn:microsoft.com/office/officeart/2008/layout/NameandTitleOrganizationalChart"/>
    <dgm:cxn modelId="{27C24115-C160-4CA6-AACE-E7DC9CF0F3EA}" type="presParOf" srcId="{51074BB2-FB4D-45DD-A42F-541ABE5316D7}" destId="{71136E39-9545-460E-BEAF-A79C2DFB8594}" srcOrd="2" destOrd="0" presId="urn:microsoft.com/office/officeart/2008/layout/NameandTitleOrganizationalChart"/>
    <dgm:cxn modelId="{B399CCB1-DC44-4432-A880-00CB5571614C}" type="presParOf" srcId="{D0143C5A-9E71-4010-A461-41789B5264B4}" destId="{55D8EEBF-385A-439E-9772-EDA774B7C8BB}" srcOrd="2" destOrd="0" presId="urn:microsoft.com/office/officeart/2008/layout/NameandTitleOrganizationalChart"/>
    <dgm:cxn modelId="{9946E12E-0D58-4D6F-8383-9888A52F1713}" type="presParOf" srcId="{D0143C5A-9E71-4010-A461-41789B5264B4}" destId="{477B5261-979C-43D4-B0A1-BB312F6D0726}" srcOrd="3" destOrd="0" presId="urn:microsoft.com/office/officeart/2008/layout/NameandTitleOrganizationalChart"/>
    <dgm:cxn modelId="{6E8CDD8E-C66F-48B5-A801-03136D28B3C2}" type="presParOf" srcId="{477B5261-979C-43D4-B0A1-BB312F6D0726}" destId="{BC5D335D-3D94-4C80-B1AC-A4596475ABF5}" srcOrd="0" destOrd="0" presId="urn:microsoft.com/office/officeart/2008/layout/NameandTitleOrganizationalChart"/>
    <dgm:cxn modelId="{A5274799-229B-4421-8A04-5FFCA8BF4B11}" type="presParOf" srcId="{BC5D335D-3D94-4C80-B1AC-A4596475ABF5}" destId="{F29FFA00-CF66-408F-8BE4-70269C7AEA48}" srcOrd="0" destOrd="0" presId="urn:microsoft.com/office/officeart/2008/layout/NameandTitleOrganizationalChart"/>
    <dgm:cxn modelId="{3921E927-95D3-4EF4-9FB0-6939CA25ED11}" type="presParOf" srcId="{BC5D335D-3D94-4C80-B1AC-A4596475ABF5}" destId="{FB96D8BA-AE7D-4F37-8C31-7E136B5C3933}" srcOrd="1" destOrd="0" presId="urn:microsoft.com/office/officeart/2008/layout/NameandTitleOrganizationalChart"/>
    <dgm:cxn modelId="{89CAE317-99B3-4EFF-AF5A-67CAFE8EA7FF}" type="presParOf" srcId="{BC5D335D-3D94-4C80-B1AC-A4596475ABF5}" destId="{8E827D8F-DC24-4F0A-A4EC-796763544A88}" srcOrd="2" destOrd="0" presId="urn:microsoft.com/office/officeart/2008/layout/NameandTitleOrganizationalChart"/>
    <dgm:cxn modelId="{6EA88CD0-0188-43C4-B700-6CD1173844B6}" type="presParOf" srcId="{477B5261-979C-43D4-B0A1-BB312F6D0726}" destId="{AC6DF274-9B62-44DE-B062-4B1B3F30B683}" srcOrd="1" destOrd="0" presId="urn:microsoft.com/office/officeart/2008/layout/NameandTitleOrganizationalChart"/>
    <dgm:cxn modelId="{D7DC2C93-E96B-451E-A6B9-E7770EB5BDEB}" type="presParOf" srcId="{477B5261-979C-43D4-B0A1-BB312F6D0726}" destId="{15A2BCE1-6F63-4017-A9D1-10BD9B9B9906}" srcOrd="2" destOrd="0" presId="urn:microsoft.com/office/officeart/2008/layout/NameandTitleOrganizationalChart"/>
    <dgm:cxn modelId="{183224F5-67AA-4215-BFEA-9BB43BB0E549}" type="presParOf" srcId="{FC84CC9E-C7EA-4997-AB45-6593A69455AE}" destId="{EC8014A6-20D6-46A1-BD1D-EC9E5E375613}" srcOrd="2" destOrd="0" presId="urn:microsoft.com/office/officeart/2008/layout/NameandTitleOrganizationalChart"/>
    <dgm:cxn modelId="{AB60E9FC-AB3F-41B3-AA32-AE6A2687164A}" type="presParOf" srcId="{F10E1393-F307-4CD2-96DC-59C309517940}" destId="{322EC03C-C3A0-41C2-9FEC-981D11F6CBB5}" srcOrd="2" destOrd="0" presId="urn:microsoft.com/office/officeart/2008/layout/NameandTitleOrganizationalChart"/>
    <dgm:cxn modelId="{286C5F84-477F-4BE2-97EA-749F6AE561DA}" type="presParOf" srcId="{F10E1393-F307-4CD2-96DC-59C309517940}" destId="{38AC2AE2-7416-4CBD-A4B0-7D3F8444C287}" srcOrd="3" destOrd="0" presId="urn:microsoft.com/office/officeart/2008/layout/NameandTitleOrganizationalChart"/>
    <dgm:cxn modelId="{675E82E1-2F43-4361-8511-B406A5CB240C}" type="presParOf" srcId="{38AC2AE2-7416-4CBD-A4B0-7D3F8444C287}" destId="{A4376D96-36BB-49AE-8BC9-A0B3923D5D85}" srcOrd="0" destOrd="0" presId="urn:microsoft.com/office/officeart/2008/layout/NameandTitleOrganizationalChart"/>
    <dgm:cxn modelId="{8702F872-19D2-4404-A6D2-467850DFE637}" type="presParOf" srcId="{A4376D96-36BB-49AE-8BC9-A0B3923D5D85}" destId="{F1EDD81C-48AD-4E8B-A6E4-6B3337F82DB5}" srcOrd="0" destOrd="0" presId="urn:microsoft.com/office/officeart/2008/layout/NameandTitleOrganizationalChart"/>
    <dgm:cxn modelId="{81970627-6CB3-4060-ACE6-E8AA608E6422}" type="presParOf" srcId="{A4376D96-36BB-49AE-8BC9-A0B3923D5D85}" destId="{230FF84B-2B91-4E1D-B624-8D4F0E455D54}" srcOrd="1" destOrd="0" presId="urn:microsoft.com/office/officeart/2008/layout/NameandTitleOrganizationalChart"/>
    <dgm:cxn modelId="{AF16267D-5D00-46BA-AD9B-4DE5173FD286}" type="presParOf" srcId="{A4376D96-36BB-49AE-8BC9-A0B3923D5D85}" destId="{1B2F3094-F1A9-42CB-9FF6-198CC9C09F1F}" srcOrd="2" destOrd="0" presId="urn:microsoft.com/office/officeart/2008/layout/NameandTitleOrganizationalChart"/>
    <dgm:cxn modelId="{71349A84-F549-4086-98A1-ABA297C2FFD5}" type="presParOf" srcId="{38AC2AE2-7416-4CBD-A4B0-7D3F8444C287}" destId="{097ECD1D-F5BC-4A7D-894B-89A6DA9085D9}" srcOrd="1" destOrd="0" presId="urn:microsoft.com/office/officeart/2008/layout/NameandTitleOrganizationalChart"/>
    <dgm:cxn modelId="{08D67BCF-67D7-406C-BF4D-79C99C373745}" type="presParOf" srcId="{097ECD1D-F5BC-4A7D-894B-89A6DA9085D9}" destId="{E9CF1A57-0EC9-47D8-9215-6405300107B6}" srcOrd="0" destOrd="0" presId="urn:microsoft.com/office/officeart/2008/layout/NameandTitleOrganizationalChart"/>
    <dgm:cxn modelId="{179C7D05-1B5A-4B1C-B2B1-DA3CF3FFD987}" type="presParOf" srcId="{097ECD1D-F5BC-4A7D-894B-89A6DA9085D9}" destId="{916AF501-A254-4393-8B0B-51B158D2AD42}" srcOrd="1" destOrd="0" presId="urn:microsoft.com/office/officeart/2008/layout/NameandTitleOrganizationalChart"/>
    <dgm:cxn modelId="{E734E576-75E1-4E26-B0F3-1D13E8D2F043}" type="presParOf" srcId="{916AF501-A254-4393-8B0B-51B158D2AD42}" destId="{574E12EF-32A1-45A1-A289-04DD6DF56DA7}" srcOrd="0" destOrd="0" presId="urn:microsoft.com/office/officeart/2008/layout/NameandTitleOrganizationalChart"/>
    <dgm:cxn modelId="{FC6CB040-DDFB-4FFB-B15E-F20EEFF049C5}" type="presParOf" srcId="{574E12EF-32A1-45A1-A289-04DD6DF56DA7}" destId="{92953184-A93F-4E77-9688-661B84D67746}" srcOrd="0" destOrd="0" presId="urn:microsoft.com/office/officeart/2008/layout/NameandTitleOrganizationalChart"/>
    <dgm:cxn modelId="{17F7D630-84C4-488C-A045-965820621E82}" type="presParOf" srcId="{574E12EF-32A1-45A1-A289-04DD6DF56DA7}" destId="{C5C67876-7F98-4183-BBFE-65424AEAFF9B}" srcOrd="1" destOrd="0" presId="urn:microsoft.com/office/officeart/2008/layout/NameandTitleOrganizationalChart"/>
    <dgm:cxn modelId="{BB17C7A8-E5DF-4E60-87BD-88C1D367BFCB}" type="presParOf" srcId="{574E12EF-32A1-45A1-A289-04DD6DF56DA7}" destId="{16A9C6E3-15A7-461C-9A59-EEF1FC7A4123}" srcOrd="2" destOrd="0" presId="urn:microsoft.com/office/officeart/2008/layout/NameandTitleOrganizationalChart"/>
    <dgm:cxn modelId="{AED54D00-A588-49A4-9AF4-B6522FD0A9B0}" type="presParOf" srcId="{916AF501-A254-4393-8B0B-51B158D2AD42}" destId="{15523FB3-ECDA-42F8-BA9E-B83BB9CDFA34}" srcOrd="1" destOrd="0" presId="urn:microsoft.com/office/officeart/2008/layout/NameandTitleOrganizationalChart"/>
    <dgm:cxn modelId="{B1A67A78-5FBC-424C-B290-9E0761F9EC15}" type="presParOf" srcId="{15523FB3-ECDA-42F8-BA9E-B83BB9CDFA34}" destId="{9B02E284-1E8C-4ADB-A968-C28AA7E2522A}" srcOrd="0" destOrd="0" presId="urn:microsoft.com/office/officeart/2008/layout/NameandTitleOrganizationalChart"/>
    <dgm:cxn modelId="{384FADA7-B6C2-4725-925A-66E92E09C9CD}" type="presParOf" srcId="{15523FB3-ECDA-42F8-BA9E-B83BB9CDFA34}" destId="{93B79314-9A39-4587-A06F-BC678576B084}" srcOrd="1" destOrd="0" presId="urn:microsoft.com/office/officeart/2008/layout/NameandTitleOrganizationalChart"/>
    <dgm:cxn modelId="{6595D613-07B6-45F8-9B54-F4E95C062104}" type="presParOf" srcId="{93B79314-9A39-4587-A06F-BC678576B084}" destId="{21BCAF3D-AE4D-416F-98D5-9FD8546B88C4}" srcOrd="0" destOrd="0" presId="urn:microsoft.com/office/officeart/2008/layout/NameandTitleOrganizationalChart"/>
    <dgm:cxn modelId="{738DDA0B-8F3E-4BBD-BB21-1DB02513F20B}" type="presParOf" srcId="{21BCAF3D-AE4D-416F-98D5-9FD8546B88C4}" destId="{7CDB34CA-A498-49A1-90B1-3D80C208366E}" srcOrd="0" destOrd="0" presId="urn:microsoft.com/office/officeart/2008/layout/NameandTitleOrganizationalChart"/>
    <dgm:cxn modelId="{B36C12E6-8223-4606-8378-778FF34796F4}" type="presParOf" srcId="{21BCAF3D-AE4D-416F-98D5-9FD8546B88C4}" destId="{2A998CAA-73D0-49F3-9B63-1077A4D54880}" srcOrd="1" destOrd="0" presId="urn:microsoft.com/office/officeart/2008/layout/NameandTitleOrganizationalChart"/>
    <dgm:cxn modelId="{B85D267B-D71B-4998-9760-D8C4DB858D1B}" type="presParOf" srcId="{21BCAF3D-AE4D-416F-98D5-9FD8546B88C4}" destId="{D3B0538C-DF59-4352-8F6F-BA9CA657ED22}" srcOrd="2" destOrd="0" presId="urn:microsoft.com/office/officeart/2008/layout/NameandTitleOrganizationalChart"/>
    <dgm:cxn modelId="{515C306A-F86E-4D0C-955E-6E3E42B7D8AE}" type="presParOf" srcId="{93B79314-9A39-4587-A06F-BC678576B084}" destId="{3A1CF407-B407-4A32-A043-1A13E894E264}" srcOrd="1" destOrd="0" presId="urn:microsoft.com/office/officeart/2008/layout/NameandTitleOrganizationalChart"/>
    <dgm:cxn modelId="{5E2CB929-F99B-445D-BE91-DA7506CBF3B9}" type="presParOf" srcId="{93B79314-9A39-4587-A06F-BC678576B084}" destId="{C07C0142-5516-4C00-BFC3-AC12EFF7EA67}" srcOrd="2" destOrd="0" presId="urn:microsoft.com/office/officeart/2008/layout/NameandTitleOrganizationalChart"/>
    <dgm:cxn modelId="{A4C7BE69-441F-4FC9-8C81-4C71F7B9C3B6}" type="presParOf" srcId="{15523FB3-ECDA-42F8-BA9E-B83BB9CDFA34}" destId="{7CD3C5BE-1166-459A-9E4A-D70460B35FE3}" srcOrd="2" destOrd="0" presId="urn:microsoft.com/office/officeart/2008/layout/NameandTitleOrganizationalChart"/>
    <dgm:cxn modelId="{909E30A4-2714-4B04-9E0E-2C9B0C280652}" type="presParOf" srcId="{15523FB3-ECDA-42F8-BA9E-B83BB9CDFA34}" destId="{9AD99C3B-8291-4557-ADC9-8C73100F91C6}" srcOrd="3" destOrd="0" presId="urn:microsoft.com/office/officeart/2008/layout/NameandTitleOrganizationalChart"/>
    <dgm:cxn modelId="{ECB3ACCC-9C92-4277-9F0D-E5960793C6CF}" type="presParOf" srcId="{9AD99C3B-8291-4557-ADC9-8C73100F91C6}" destId="{9FB9FBF2-9C9D-45D9-B9A0-59C4B5605F88}" srcOrd="0" destOrd="0" presId="urn:microsoft.com/office/officeart/2008/layout/NameandTitleOrganizationalChart"/>
    <dgm:cxn modelId="{542D8421-5660-4C82-B78A-62656A43A937}" type="presParOf" srcId="{9FB9FBF2-9C9D-45D9-B9A0-59C4B5605F88}" destId="{E49FC0BB-8394-430E-A3AA-B27CDF4166EC}" srcOrd="0" destOrd="0" presId="urn:microsoft.com/office/officeart/2008/layout/NameandTitleOrganizationalChart"/>
    <dgm:cxn modelId="{67EB1042-9D7B-4425-BDE7-174656FE043F}" type="presParOf" srcId="{9FB9FBF2-9C9D-45D9-B9A0-59C4B5605F88}" destId="{A4BCDC0F-A38B-42CA-A5A6-8EBB08C9F441}" srcOrd="1" destOrd="0" presId="urn:microsoft.com/office/officeart/2008/layout/NameandTitleOrganizationalChart"/>
    <dgm:cxn modelId="{04135ED5-2723-44C6-9FB2-383450195434}" type="presParOf" srcId="{9FB9FBF2-9C9D-45D9-B9A0-59C4B5605F88}" destId="{66F9DCCE-E4AB-400D-A892-F84BF5097236}" srcOrd="2" destOrd="0" presId="urn:microsoft.com/office/officeart/2008/layout/NameandTitleOrganizationalChart"/>
    <dgm:cxn modelId="{31B746A8-810B-4AFD-B4A5-8FDBD3A61A5F}" type="presParOf" srcId="{9AD99C3B-8291-4557-ADC9-8C73100F91C6}" destId="{0F2CFFE3-1379-46B6-B810-00BF8E1792D2}" srcOrd="1" destOrd="0" presId="urn:microsoft.com/office/officeart/2008/layout/NameandTitleOrganizationalChart"/>
    <dgm:cxn modelId="{3B49441D-E97F-4E2B-8057-34445965C0B2}" type="presParOf" srcId="{9AD99C3B-8291-4557-ADC9-8C73100F91C6}" destId="{012792CD-6B54-4521-ABCE-BF9C7C6271DA}" srcOrd="2" destOrd="0" presId="urn:microsoft.com/office/officeart/2008/layout/NameandTitleOrganizationalChart"/>
    <dgm:cxn modelId="{59A6F3FB-C81C-47F8-B540-C7EC361834E2}" type="presParOf" srcId="{15523FB3-ECDA-42F8-BA9E-B83BB9CDFA34}" destId="{A96DBC48-E210-4983-8A03-55E8CC256DC1}" srcOrd="4" destOrd="0" presId="urn:microsoft.com/office/officeart/2008/layout/NameandTitleOrganizationalChart"/>
    <dgm:cxn modelId="{0B318D4E-A7CD-43DB-95D1-377994E4C5A7}" type="presParOf" srcId="{15523FB3-ECDA-42F8-BA9E-B83BB9CDFA34}" destId="{7126C3EE-166E-4B32-9147-A9D19D2685EE}" srcOrd="5" destOrd="0" presId="urn:microsoft.com/office/officeart/2008/layout/NameandTitleOrganizationalChart"/>
    <dgm:cxn modelId="{5EB8D7B4-1447-4E85-B55E-AAAA269A2174}" type="presParOf" srcId="{7126C3EE-166E-4B32-9147-A9D19D2685EE}" destId="{67D7A727-AEB3-4513-8EBA-F17D6B6C2663}" srcOrd="0" destOrd="0" presId="urn:microsoft.com/office/officeart/2008/layout/NameandTitleOrganizationalChart"/>
    <dgm:cxn modelId="{A0193FDE-9F06-4F8E-B160-C1146A4B70AD}" type="presParOf" srcId="{67D7A727-AEB3-4513-8EBA-F17D6B6C2663}" destId="{259ED076-BB36-4ADE-8520-F2FAC6C50394}" srcOrd="0" destOrd="0" presId="urn:microsoft.com/office/officeart/2008/layout/NameandTitleOrganizationalChart"/>
    <dgm:cxn modelId="{2A634321-C181-4C16-ADED-797B86628C9A}" type="presParOf" srcId="{67D7A727-AEB3-4513-8EBA-F17D6B6C2663}" destId="{0B08CDCF-5A4D-4FBB-8FD5-951020D3AA7D}" srcOrd="1" destOrd="0" presId="urn:microsoft.com/office/officeart/2008/layout/NameandTitleOrganizationalChart"/>
    <dgm:cxn modelId="{F458C263-451C-44E8-9A82-FED41A65A857}" type="presParOf" srcId="{67D7A727-AEB3-4513-8EBA-F17D6B6C2663}" destId="{F4CBDF6B-8E6C-4D4D-BA7C-46771513C5FF}" srcOrd="2" destOrd="0" presId="urn:microsoft.com/office/officeart/2008/layout/NameandTitleOrganizationalChart"/>
    <dgm:cxn modelId="{EC9EDA54-105C-4F3F-A0CA-50FF929ADF0E}" type="presParOf" srcId="{7126C3EE-166E-4B32-9147-A9D19D2685EE}" destId="{7DCA1C3C-AD7C-40FB-930D-218B74D30007}" srcOrd="1" destOrd="0" presId="urn:microsoft.com/office/officeart/2008/layout/NameandTitleOrganizationalChart"/>
    <dgm:cxn modelId="{E4A05013-DD34-4EBD-851A-0D746111D9F0}" type="presParOf" srcId="{7126C3EE-166E-4B32-9147-A9D19D2685EE}" destId="{0F7C4516-488B-428C-A1BF-2824EEE2434A}" srcOrd="2" destOrd="0" presId="urn:microsoft.com/office/officeart/2008/layout/NameandTitleOrganizationalChart"/>
    <dgm:cxn modelId="{D3049E63-55BD-4146-950A-B33DEA7FB98A}" type="presParOf" srcId="{916AF501-A254-4393-8B0B-51B158D2AD42}" destId="{9FE2DF31-72FD-4C1D-B31C-5665BE9A76D9}" srcOrd="2" destOrd="0" presId="urn:microsoft.com/office/officeart/2008/layout/NameandTitleOrganizationalChart"/>
    <dgm:cxn modelId="{320C6C45-9DE3-409C-A301-8C2528C58E47}" type="presParOf" srcId="{38AC2AE2-7416-4CBD-A4B0-7D3F8444C287}" destId="{A6DA0346-8AAC-4B18-B284-563F808F410A}" srcOrd="2" destOrd="0" presId="urn:microsoft.com/office/officeart/2008/layout/NameandTitleOrganizationalChart"/>
    <dgm:cxn modelId="{759AFC5A-6939-4878-BFB9-5D1D872A358E}" type="presParOf" srcId="{F10E1393-F307-4CD2-96DC-59C309517940}" destId="{20529DA1-736B-4824-8219-F737CEA4DA03}" srcOrd="4" destOrd="0" presId="urn:microsoft.com/office/officeart/2008/layout/NameandTitleOrganizationalChart"/>
    <dgm:cxn modelId="{4375F04E-835F-4F4C-986F-45044D0F1CD5}" type="presParOf" srcId="{F10E1393-F307-4CD2-96DC-59C309517940}" destId="{7457AC92-F0C4-4AB2-8460-2CA3E33E7C21}" srcOrd="5" destOrd="0" presId="urn:microsoft.com/office/officeart/2008/layout/NameandTitleOrganizationalChart"/>
    <dgm:cxn modelId="{FB1A786B-AEC3-4808-8163-6F72EB0E40A5}" type="presParOf" srcId="{7457AC92-F0C4-4AB2-8460-2CA3E33E7C21}" destId="{D290062E-B279-43C9-A822-779DAE101454}" srcOrd="0" destOrd="0" presId="urn:microsoft.com/office/officeart/2008/layout/NameandTitleOrganizationalChart"/>
    <dgm:cxn modelId="{B9CD04A0-A0BB-41D4-BF4F-77273D880FC0}" type="presParOf" srcId="{D290062E-B279-43C9-A822-779DAE101454}" destId="{D9493F0F-DC23-4218-B727-FAC9AFE245F7}" srcOrd="0" destOrd="0" presId="urn:microsoft.com/office/officeart/2008/layout/NameandTitleOrganizationalChart"/>
    <dgm:cxn modelId="{7CC51AFD-BC35-426E-A16D-461D43AFD7D5}" type="presParOf" srcId="{D290062E-B279-43C9-A822-779DAE101454}" destId="{C2595062-2C42-43DF-B8C1-521C067E73AF}" srcOrd="1" destOrd="0" presId="urn:microsoft.com/office/officeart/2008/layout/NameandTitleOrganizationalChart"/>
    <dgm:cxn modelId="{DF1BA40F-E1C4-4B15-A413-8917269DB6B5}" type="presParOf" srcId="{D290062E-B279-43C9-A822-779DAE101454}" destId="{D8E68551-D213-4C7A-BE9E-4D801A2C0162}" srcOrd="2" destOrd="0" presId="urn:microsoft.com/office/officeart/2008/layout/NameandTitleOrganizationalChart"/>
    <dgm:cxn modelId="{DEC61E14-D27D-4C65-BB27-EF49E6655774}" type="presParOf" srcId="{7457AC92-F0C4-4AB2-8460-2CA3E33E7C21}" destId="{29EE650F-0EBC-4A2F-88C9-C959308C42D3}" srcOrd="1" destOrd="0" presId="urn:microsoft.com/office/officeart/2008/layout/NameandTitleOrganizationalChart"/>
    <dgm:cxn modelId="{030F6020-061E-46E6-BE44-E60ADC14411C}" type="presParOf" srcId="{29EE650F-0EBC-4A2F-88C9-C959308C42D3}" destId="{E0CF5C31-CE4B-4AF4-B5CF-79FCCBC204E0}" srcOrd="0" destOrd="0" presId="urn:microsoft.com/office/officeart/2008/layout/NameandTitleOrganizationalChart"/>
    <dgm:cxn modelId="{DB9F3C56-16F3-4A1B-B354-320E346EB8AA}" type="presParOf" srcId="{29EE650F-0EBC-4A2F-88C9-C959308C42D3}" destId="{86EAB380-1F30-4D29-BA13-58388B1E1A28}" srcOrd="1" destOrd="0" presId="urn:microsoft.com/office/officeart/2008/layout/NameandTitleOrganizationalChart"/>
    <dgm:cxn modelId="{8ECC67F1-EC46-4B9D-B344-ACD9E7407C16}" type="presParOf" srcId="{86EAB380-1F30-4D29-BA13-58388B1E1A28}" destId="{1D70279F-656C-4ADE-BF1C-D767B7E0BB13}" srcOrd="0" destOrd="0" presId="urn:microsoft.com/office/officeart/2008/layout/NameandTitleOrganizationalChart"/>
    <dgm:cxn modelId="{E3031DA4-B10A-4126-8131-29E32F9E8E04}" type="presParOf" srcId="{1D70279F-656C-4ADE-BF1C-D767B7E0BB13}" destId="{E1C6A968-1ABF-46DC-9E4D-D8A3977DB64C}" srcOrd="0" destOrd="0" presId="urn:microsoft.com/office/officeart/2008/layout/NameandTitleOrganizationalChart"/>
    <dgm:cxn modelId="{6058DD28-660A-4959-9FFC-AAF74C207A59}" type="presParOf" srcId="{1D70279F-656C-4ADE-BF1C-D767B7E0BB13}" destId="{858C0BCC-24BD-4294-B5D2-C134FD21E364}" srcOrd="1" destOrd="0" presId="urn:microsoft.com/office/officeart/2008/layout/NameandTitleOrganizationalChart"/>
    <dgm:cxn modelId="{B62095FB-88BA-482D-9900-18F163E2FA39}" type="presParOf" srcId="{1D70279F-656C-4ADE-BF1C-D767B7E0BB13}" destId="{22BD8333-D348-4CD2-9446-F4D1C4EC9DD5}" srcOrd="2" destOrd="0" presId="urn:microsoft.com/office/officeart/2008/layout/NameandTitleOrganizationalChart"/>
    <dgm:cxn modelId="{013B1704-756F-4968-B130-AAA5673C8F42}" type="presParOf" srcId="{86EAB380-1F30-4D29-BA13-58388B1E1A28}" destId="{B8A0C056-974A-4134-9F5B-A7C49CDC3E68}" srcOrd="1" destOrd="0" presId="urn:microsoft.com/office/officeart/2008/layout/NameandTitleOrganizationalChart"/>
    <dgm:cxn modelId="{280A4035-C254-41CC-8562-AD421C58303B}" type="presParOf" srcId="{86EAB380-1F30-4D29-BA13-58388B1E1A28}" destId="{3BC90B9B-1E5C-4C5D-B492-B6500D093C4E}" srcOrd="2" destOrd="0" presId="urn:microsoft.com/office/officeart/2008/layout/NameandTitleOrganizationalChart"/>
    <dgm:cxn modelId="{C6813760-5CB9-4EBA-994D-A586472625ED}" type="presParOf" srcId="{29EE650F-0EBC-4A2F-88C9-C959308C42D3}" destId="{66CC0813-7BE8-4E03-9004-7561FD0D499C}" srcOrd="2" destOrd="0" presId="urn:microsoft.com/office/officeart/2008/layout/NameandTitleOrganizationalChart"/>
    <dgm:cxn modelId="{81DC4582-96F8-4958-B5E2-C6DBFFA31BC3}" type="presParOf" srcId="{29EE650F-0EBC-4A2F-88C9-C959308C42D3}" destId="{65B782D7-5FBF-4A53-A514-4AA1B0B10512}" srcOrd="3" destOrd="0" presId="urn:microsoft.com/office/officeart/2008/layout/NameandTitleOrganizationalChart"/>
    <dgm:cxn modelId="{418C2CD7-CCE2-45A1-9C3A-AB8103913E68}" type="presParOf" srcId="{65B782D7-5FBF-4A53-A514-4AA1B0B10512}" destId="{8B0264DC-A08C-4A7C-A430-5B9D92045E8D}" srcOrd="0" destOrd="0" presId="urn:microsoft.com/office/officeart/2008/layout/NameandTitleOrganizationalChart"/>
    <dgm:cxn modelId="{2FB1F31F-1D4C-4A75-A7CD-F4BA4794BDE8}" type="presParOf" srcId="{8B0264DC-A08C-4A7C-A430-5B9D92045E8D}" destId="{3C7BC660-5A55-4BF4-B3BE-4B29C2646495}" srcOrd="0" destOrd="0" presId="urn:microsoft.com/office/officeart/2008/layout/NameandTitleOrganizationalChart"/>
    <dgm:cxn modelId="{5A84FEA5-EC8C-42BC-9271-7C58FFC94599}" type="presParOf" srcId="{8B0264DC-A08C-4A7C-A430-5B9D92045E8D}" destId="{60523C4F-EF7E-4257-94CA-A365A5DD9DDF}" srcOrd="1" destOrd="0" presId="urn:microsoft.com/office/officeart/2008/layout/NameandTitleOrganizationalChart"/>
    <dgm:cxn modelId="{092CFDCB-230E-429A-A09A-FB1B5B5431D7}" type="presParOf" srcId="{8B0264DC-A08C-4A7C-A430-5B9D92045E8D}" destId="{556E0977-8943-4D9B-B0A2-FBC98F5500FD}" srcOrd="2" destOrd="0" presId="urn:microsoft.com/office/officeart/2008/layout/NameandTitleOrganizationalChart"/>
    <dgm:cxn modelId="{82D320C1-84CE-4938-A96D-4123C31A2934}" type="presParOf" srcId="{65B782D7-5FBF-4A53-A514-4AA1B0B10512}" destId="{407820E1-5808-4D99-9F7D-84E9AD96A32E}" srcOrd="1" destOrd="0" presId="urn:microsoft.com/office/officeart/2008/layout/NameandTitleOrganizationalChart"/>
    <dgm:cxn modelId="{1C58FEF6-C150-4766-AD0F-47C400F9D873}" type="presParOf" srcId="{65B782D7-5FBF-4A53-A514-4AA1B0B10512}" destId="{70068646-D2E3-4CDE-9DD7-82888339F657}" srcOrd="2" destOrd="0" presId="urn:microsoft.com/office/officeart/2008/layout/NameandTitleOrganizationalChart"/>
    <dgm:cxn modelId="{979668D0-A794-47D0-B4AD-6A8AEF06A290}" type="presParOf" srcId="{7457AC92-F0C4-4AB2-8460-2CA3E33E7C21}" destId="{B8EB31B5-E233-4258-8E95-D1D1A9DB5802}" srcOrd="2" destOrd="0" presId="urn:microsoft.com/office/officeart/2008/layout/NameandTitleOrganizationalChart"/>
    <dgm:cxn modelId="{02AB6FCD-FCD8-4C0C-B65E-0D2FF61C410E}" type="presParOf" srcId="{F10E1393-F307-4CD2-96DC-59C309517940}" destId="{E72A4586-25A8-4DFF-A457-5918AB184B03}" srcOrd="6" destOrd="0" presId="urn:microsoft.com/office/officeart/2008/layout/NameandTitleOrganizationalChart"/>
    <dgm:cxn modelId="{0EC84958-FCFC-495E-80CD-9D007622B24D}" type="presParOf" srcId="{F10E1393-F307-4CD2-96DC-59C309517940}" destId="{88933320-2DC8-4987-8CB8-4D2B331B4D86}" srcOrd="7" destOrd="0" presId="urn:microsoft.com/office/officeart/2008/layout/NameandTitleOrganizationalChart"/>
    <dgm:cxn modelId="{048EA0BC-C89D-46CF-8E14-5BDB3573F327}" type="presParOf" srcId="{88933320-2DC8-4987-8CB8-4D2B331B4D86}" destId="{1DEB1C58-B643-4EFA-87AC-D173775195BB}" srcOrd="0" destOrd="0" presId="urn:microsoft.com/office/officeart/2008/layout/NameandTitleOrganizationalChart"/>
    <dgm:cxn modelId="{13E1F23C-E0D5-4EE8-BEFA-18AD906F73D6}" type="presParOf" srcId="{1DEB1C58-B643-4EFA-87AC-D173775195BB}" destId="{9BE14DE0-EAF8-4320-8717-A72AC780EB3C}" srcOrd="0" destOrd="0" presId="urn:microsoft.com/office/officeart/2008/layout/NameandTitleOrganizationalChart"/>
    <dgm:cxn modelId="{FEABE1BD-DC90-40FB-8488-3D6BC9788385}" type="presParOf" srcId="{1DEB1C58-B643-4EFA-87AC-D173775195BB}" destId="{8A0120C4-FB65-44AE-91C8-68333E6A7838}" srcOrd="1" destOrd="0" presId="urn:microsoft.com/office/officeart/2008/layout/NameandTitleOrganizationalChart"/>
    <dgm:cxn modelId="{B9211E1C-C7C4-4D84-A8FB-594DCA1ACCCC}" type="presParOf" srcId="{1DEB1C58-B643-4EFA-87AC-D173775195BB}" destId="{8E363375-3328-4437-A2D9-69A21D0CDED0}" srcOrd="2" destOrd="0" presId="urn:microsoft.com/office/officeart/2008/layout/NameandTitleOrganizationalChart"/>
    <dgm:cxn modelId="{4347C566-72C4-43AC-A2D6-87C0A736D5F8}" type="presParOf" srcId="{88933320-2DC8-4987-8CB8-4D2B331B4D86}" destId="{CF5228B7-C3A7-4EE0-88A7-378D974EE1E2}" srcOrd="1" destOrd="0" presId="urn:microsoft.com/office/officeart/2008/layout/NameandTitleOrganizationalChart"/>
    <dgm:cxn modelId="{1F22BF3D-EF0F-409C-A6A5-82E437B7AFCC}" type="presParOf" srcId="{CF5228B7-C3A7-4EE0-88A7-378D974EE1E2}" destId="{9284CF63-C5A8-40E4-B262-1FE760BC9CBF}" srcOrd="0" destOrd="0" presId="urn:microsoft.com/office/officeart/2008/layout/NameandTitleOrganizationalChart"/>
    <dgm:cxn modelId="{AEB38A2A-72B7-47F1-A3CA-0C8A43BF649D}" type="presParOf" srcId="{CF5228B7-C3A7-4EE0-88A7-378D974EE1E2}" destId="{7185295A-D755-4BC3-A79C-7094CE5D875C}" srcOrd="1" destOrd="0" presId="urn:microsoft.com/office/officeart/2008/layout/NameandTitleOrganizationalChart"/>
    <dgm:cxn modelId="{7928750B-CB77-473C-83C5-F7139B3912C4}" type="presParOf" srcId="{7185295A-D755-4BC3-A79C-7094CE5D875C}" destId="{4BE25468-5A7B-4DA6-82D6-31EF6DDD56B7}" srcOrd="0" destOrd="0" presId="urn:microsoft.com/office/officeart/2008/layout/NameandTitleOrganizationalChart"/>
    <dgm:cxn modelId="{3A2A6DBF-2F5F-4B75-936D-31939C92F4B7}" type="presParOf" srcId="{4BE25468-5A7B-4DA6-82D6-31EF6DDD56B7}" destId="{493471E6-A45B-4CC0-8B12-44EB2956DAD7}" srcOrd="0" destOrd="0" presId="urn:microsoft.com/office/officeart/2008/layout/NameandTitleOrganizationalChart"/>
    <dgm:cxn modelId="{514FEB4A-CD0C-4D74-B494-46F2FABB2BEA}" type="presParOf" srcId="{4BE25468-5A7B-4DA6-82D6-31EF6DDD56B7}" destId="{F7B776E2-FFC8-4401-B391-B82AC09F22AE}" srcOrd="1" destOrd="0" presId="urn:microsoft.com/office/officeart/2008/layout/NameandTitleOrganizationalChart"/>
    <dgm:cxn modelId="{119E9305-31A5-435C-84E3-4AB9BA6ED450}" type="presParOf" srcId="{4BE25468-5A7B-4DA6-82D6-31EF6DDD56B7}" destId="{5371976B-AECE-45CA-9E2E-5111995A7D27}" srcOrd="2" destOrd="0" presId="urn:microsoft.com/office/officeart/2008/layout/NameandTitleOrganizationalChart"/>
    <dgm:cxn modelId="{FC5420D2-3396-422E-9957-4DA5EC81BAB0}" type="presParOf" srcId="{7185295A-D755-4BC3-A79C-7094CE5D875C}" destId="{57D09E18-A377-42FE-80F8-7FB238F7747C}" srcOrd="1" destOrd="0" presId="urn:microsoft.com/office/officeart/2008/layout/NameandTitleOrganizationalChart"/>
    <dgm:cxn modelId="{BD45431B-6991-45C7-8CDC-287325343E36}" type="presParOf" srcId="{7185295A-D755-4BC3-A79C-7094CE5D875C}" destId="{980EDF34-C690-4E0D-AA58-DAE00A7BAFA4}" srcOrd="2" destOrd="0" presId="urn:microsoft.com/office/officeart/2008/layout/NameandTitleOrganizationalChart"/>
    <dgm:cxn modelId="{DDA83723-9F7F-4C56-A754-1EC0B38CD734}" type="presParOf" srcId="{CF5228B7-C3A7-4EE0-88A7-378D974EE1E2}" destId="{5FF4FC0E-D9A3-495A-BA16-A8A1B51C482F}" srcOrd="2" destOrd="0" presId="urn:microsoft.com/office/officeart/2008/layout/NameandTitleOrganizationalChart"/>
    <dgm:cxn modelId="{3D4218D9-AE9E-4EEB-9F93-3333939D3A7E}" type="presParOf" srcId="{CF5228B7-C3A7-4EE0-88A7-378D974EE1E2}" destId="{535BD7F4-A0AB-46C9-97B8-37D90617979C}" srcOrd="3" destOrd="0" presId="urn:microsoft.com/office/officeart/2008/layout/NameandTitleOrganizationalChart"/>
    <dgm:cxn modelId="{0319B0EB-922E-439A-BAB2-94369E7A476A}" type="presParOf" srcId="{535BD7F4-A0AB-46C9-97B8-37D90617979C}" destId="{C68DC0A3-3351-4DDF-AC66-94AD6382DAA3}" srcOrd="0" destOrd="0" presId="urn:microsoft.com/office/officeart/2008/layout/NameandTitleOrganizationalChart"/>
    <dgm:cxn modelId="{56855A86-522A-40BA-89A8-83C30F4C60EF}" type="presParOf" srcId="{C68DC0A3-3351-4DDF-AC66-94AD6382DAA3}" destId="{BA46B7E1-7A39-49CA-8DBE-127892155C6A}" srcOrd="0" destOrd="0" presId="urn:microsoft.com/office/officeart/2008/layout/NameandTitleOrganizationalChart"/>
    <dgm:cxn modelId="{E82B4C08-AE10-40FE-AD6E-10C2EF3300CC}" type="presParOf" srcId="{C68DC0A3-3351-4DDF-AC66-94AD6382DAA3}" destId="{9BC3FF2E-0438-42A9-8F8C-EAFA0EC898CB}" srcOrd="1" destOrd="0" presId="urn:microsoft.com/office/officeart/2008/layout/NameandTitleOrganizationalChart"/>
    <dgm:cxn modelId="{4F36C2D9-7262-4E91-BC07-6ACEC72B55E8}" type="presParOf" srcId="{C68DC0A3-3351-4DDF-AC66-94AD6382DAA3}" destId="{377CB19D-6D52-4EEA-B75E-226EB11761E8}" srcOrd="2" destOrd="0" presId="urn:microsoft.com/office/officeart/2008/layout/NameandTitleOrganizationalChart"/>
    <dgm:cxn modelId="{6BA4726A-02F9-4F9A-BEB6-0AAE751593B8}" type="presParOf" srcId="{535BD7F4-A0AB-46C9-97B8-37D90617979C}" destId="{DA76830D-2240-4130-AB86-BB9A2F48F59C}" srcOrd="1" destOrd="0" presId="urn:microsoft.com/office/officeart/2008/layout/NameandTitleOrganizationalChart"/>
    <dgm:cxn modelId="{783BD01C-89BA-4043-B5C7-2F7DD7C0A906}" type="presParOf" srcId="{535BD7F4-A0AB-46C9-97B8-37D90617979C}" destId="{1C24A7D9-1225-4560-97E5-383B216A503A}" srcOrd="2" destOrd="0" presId="urn:microsoft.com/office/officeart/2008/layout/NameandTitleOrganizationalChart"/>
    <dgm:cxn modelId="{5A5E0501-B3E1-461F-9455-0E1417348B72}" type="presParOf" srcId="{CF5228B7-C3A7-4EE0-88A7-378D974EE1E2}" destId="{899B25E8-4420-4FB9-A60F-995CB1932E49}" srcOrd="4" destOrd="0" presId="urn:microsoft.com/office/officeart/2008/layout/NameandTitleOrganizationalChart"/>
    <dgm:cxn modelId="{D882F530-0B3E-4BE8-8537-8ABC42214CCA}" type="presParOf" srcId="{CF5228B7-C3A7-4EE0-88A7-378D974EE1E2}" destId="{74A437AF-52B8-4A9E-B44B-D8B6D0517E35}" srcOrd="5" destOrd="0" presId="urn:microsoft.com/office/officeart/2008/layout/NameandTitleOrganizationalChart"/>
    <dgm:cxn modelId="{37D02EDA-C4B5-4AD6-8280-31A3ECC41851}" type="presParOf" srcId="{74A437AF-52B8-4A9E-B44B-D8B6D0517E35}" destId="{54BEE901-49A9-4AC9-AB37-0CB4CDD9E035}" srcOrd="0" destOrd="0" presId="urn:microsoft.com/office/officeart/2008/layout/NameandTitleOrganizationalChart"/>
    <dgm:cxn modelId="{0EB0E0EC-1E35-46E1-80B0-34D1C3975143}" type="presParOf" srcId="{54BEE901-49A9-4AC9-AB37-0CB4CDD9E035}" destId="{1BF5D67C-575C-465C-BDAA-D09E008282E9}" srcOrd="0" destOrd="0" presId="urn:microsoft.com/office/officeart/2008/layout/NameandTitleOrganizationalChart"/>
    <dgm:cxn modelId="{6D002EB5-B82B-4744-9524-46437E5ACE93}" type="presParOf" srcId="{54BEE901-49A9-4AC9-AB37-0CB4CDD9E035}" destId="{28D7B69C-B918-4F99-B3F7-376B9194FBBA}" srcOrd="1" destOrd="0" presId="urn:microsoft.com/office/officeart/2008/layout/NameandTitleOrganizationalChart"/>
    <dgm:cxn modelId="{A7D73720-0343-43E4-BECA-8CB168391109}" type="presParOf" srcId="{54BEE901-49A9-4AC9-AB37-0CB4CDD9E035}" destId="{23D6D0B0-2A77-48FA-8753-7B9A2F0B0866}" srcOrd="2" destOrd="0" presId="urn:microsoft.com/office/officeart/2008/layout/NameandTitleOrganizationalChart"/>
    <dgm:cxn modelId="{2F0977CA-9034-4FB5-97CB-B88B1466C47B}" type="presParOf" srcId="{74A437AF-52B8-4A9E-B44B-D8B6D0517E35}" destId="{9B2EC787-D9C2-407D-9D2B-D1907007AAEE}" srcOrd="1" destOrd="0" presId="urn:microsoft.com/office/officeart/2008/layout/NameandTitleOrganizationalChart"/>
    <dgm:cxn modelId="{A3964FE2-F8B2-49F1-9144-C2FAA2A804F6}" type="presParOf" srcId="{74A437AF-52B8-4A9E-B44B-D8B6D0517E35}" destId="{9BA866A9-365E-48FB-9DEF-3B0F746D0C0E}" srcOrd="2" destOrd="0" presId="urn:microsoft.com/office/officeart/2008/layout/NameandTitleOrganizationalChart"/>
    <dgm:cxn modelId="{0E65C690-347B-430E-91BB-4D77793EC1A7}" type="presParOf" srcId="{CF5228B7-C3A7-4EE0-88A7-378D974EE1E2}" destId="{F7E5FA74-D9D6-44CF-93E7-FC7D08A266A7}" srcOrd="6" destOrd="0" presId="urn:microsoft.com/office/officeart/2008/layout/NameandTitleOrganizationalChart"/>
    <dgm:cxn modelId="{838AFA21-2C7B-41CD-9B02-45F333E76ACB}" type="presParOf" srcId="{CF5228B7-C3A7-4EE0-88A7-378D974EE1E2}" destId="{AA603E04-080F-481E-B17C-B873089EB1E1}" srcOrd="7" destOrd="0" presId="urn:microsoft.com/office/officeart/2008/layout/NameandTitleOrganizationalChart"/>
    <dgm:cxn modelId="{8DA7C0AA-EC74-425C-89AB-E1E664985786}" type="presParOf" srcId="{AA603E04-080F-481E-B17C-B873089EB1E1}" destId="{49802ECC-EEFA-4FFB-A66E-9A63FA91A385}" srcOrd="0" destOrd="0" presId="urn:microsoft.com/office/officeart/2008/layout/NameandTitleOrganizationalChart"/>
    <dgm:cxn modelId="{C14FE723-68DC-4E06-8EF4-C798AAA85371}" type="presParOf" srcId="{49802ECC-EEFA-4FFB-A66E-9A63FA91A385}" destId="{C78D5AC1-2DE5-4C8E-90FA-8143D3BE129F}" srcOrd="0" destOrd="0" presId="urn:microsoft.com/office/officeart/2008/layout/NameandTitleOrganizationalChart"/>
    <dgm:cxn modelId="{595F5D79-9116-4003-A4AD-765E23E5C273}" type="presParOf" srcId="{49802ECC-EEFA-4FFB-A66E-9A63FA91A385}" destId="{1E5EECFF-123D-4BA6-B563-FC66E0079479}" srcOrd="1" destOrd="0" presId="urn:microsoft.com/office/officeart/2008/layout/NameandTitleOrganizationalChart"/>
    <dgm:cxn modelId="{BB785967-83C1-4E05-90D1-18D126F257BC}" type="presParOf" srcId="{49802ECC-EEFA-4FFB-A66E-9A63FA91A385}" destId="{288F877D-03B7-44FF-A298-16AA9141FDEA}" srcOrd="2" destOrd="0" presId="urn:microsoft.com/office/officeart/2008/layout/NameandTitleOrganizationalChart"/>
    <dgm:cxn modelId="{A724A3A4-A00F-4A45-8038-56BD15F8003F}" type="presParOf" srcId="{AA603E04-080F-481E-B17C-B873089EB1E1}" destId="{3A19BB78-D3C5-424B-A307-AD9D1AC89885}" srcOrd="1" destOrd="0" presId="urn:microsoft.com/office/officeart/2008/layout/NameandTitleOrganizationalChart"/>
    <dgm:cxn modelId="{301A96D1-27FE-4C9C-8A24-D9399A10A7A0}" type="presParOf" srcId="{AA603E04-080F-481E-B17C-B873089EB1E1}" destId="{B9F0B59F-38BD-454C-9199-5EC5980F4E59}" srcOrd="2" destOrd="0" presId="urn:microsoft.com/office/officeart/2008/layout/NameandTitleOrganizationalChart"/>
    <dgm:cxn modelId="{67BCE701-A712-4C67-8182-4617DAFA7443}" type="presParOf" srcId="{88933320-2DC8-4987-8CB8-4D2B331B4D86}" destId="{25DE6CB7-1A73-45AF-ADC8-EF13E2CDAE69}" srcOrd="2" destOrd="0" presId="urn:microsoft.com/office/officeart/2008/layout/NameandTitleOrganizationalChart"/>
    <dgm:cxn modelId="{86901D23-F9A4-4174-8BAD-768B14E2ADB8}" type="presParOf" srcId="{F10E1393-F307-4CD2-96DC-59C309517940}" destId="{275645CB-ED36-447C-8A0D-7E736A401E58}" srcOrd="8" destOrd="0" presId="urn:microsoft.com/office/officeart/2008/layout/NameandTitleOrganizationalChart"/>
    <dgm:cxn modelId="{06B965A1-D17A-4047-ADA6-F8B26F1378DC}" type="presParOf" srcId="{F10E1393-F307-4CD2-96DC-59C309517940}" destId="{CB85290A-197A-400A-9D8E-E1A7EC858351}" srcOrd="9" destOrd="0" presId="urn:microsoft.com/office/officeart/2008/layout/NameandTitleOrganizationalChart"/>
    <dgm:cxn modelId="{33F8DAD3-1C60-4881-A69A-215F8FA21631}" type="presParOf" srcId="{CB85290A-197A-400A-9D8E-E1A7EC858351}" destId="{FE0414D7-545B-4132-BC7F-71C9DA2056B1}" srcOrd="0" destOrd="0" presId="urn:microsoft.com/office/officeart/2008/layout/NameandTitleOrganizationalChart"/>
    <dgm:cxn modelId="{FDC49248-A056-4C9A-AC00-F411EE6791B0}" type="presParOf" srcId="{FE0414D7-545B-4132-BC7F-71C9DA2056B1}" destId="{56ECCA3D-C083-488B-8308-85A7C58B67D9}" srcOrd="0" destOrd="0" presId="urn:microsoft.com/office/officeart/2008/layout/NameandTitleOrganizationalChart"/>
    <dgm:cxn modelId="{F514FAF7-ADB7-49A9-818B-7C5AB65EAC01}" type="presParOf" srcId="{FE0414D7-545B-4132-BC7F-71C9DA2056B1}" destId="{8862972F-09CD-48E0-8438-9CFE03AF9526}" srcOrd="1" destOrd="0" presId="urn:microsoft.com/office/officeart/2008/layout/NameandTitleOrganizationalChart"/>
    <dgm:cxn modelId="{77897E7C-63A2-4A78-BA68-4C78419B8364}" type="presParOf" srcId="{FE0414D7-545B-4132-BC7F-71C9DA2056B1}" destId="{465039ED-9CEA-4B68-A2C6-F4254EA1EB2D}" srcOrd="2" destOrd="0" presId="urn:microsoft.com/office/officeart/2008/layout/NameandTitleOrganizationalChart"/>
    <dgm:cxn modelId="{211FC09B-0AAE-442D-92A3-38C67C823708}" type="presParOf" srcId="{CB85290A-197A-400A-9D8E-E1A7EC858351}" destId="{50C74418-5D12-4F37-BD50-7737DDE44A2E}" srcOrd="1" destOrd="0" presId="urn:microsoft.com/office/officeart/2008/layout/NameandTitleOrganizationalChart"/>
    <dgm:cxn modelId="{EC62B05B-BFA5-434E-BF49-9DE573B06C83}" type="presParOf" srcId="{50C74418-5D12-4F37-BD50-7737DDE44A2E}" destId="{4171BC06-7E37-475C-A31F-0FE678F9C99A}" srcOrd="0" destOrd="0" presId="urn:microsoft.com/office/officeart/2008/layout/NameandTitleOrganizationalChart"/>
    <dgm:cxn modelId="{2FC4A1E7-0D45-4750-8D10-D6B3F7DA8C03}" type="presParOf" srcId="{50C74418-5D12-4F37-BD50-7737DDE44A2E}" destId="{346ED0FC-6603-48E6-B7BB-FAF462B57F59}" srcOrd="1" destOrd="0" presId="urn:microsoft.com/office/officeart/2008/layout/NameandTitleOrganizationalChart"/>
    <dgm:cxn modelId="{3ABB685B-82E4-4A82-913A-357EA58254C6}" type="presParOf" srcId="{346ED0FC-6603-48E6-B7BB-FAF462B57F59}" destId="{6B68DC0A-1BBC-4A74-BB20-EF6F85880887}" srcOrd="0" destOrd="0" presId="urn:microsoft.com/office/officeart/2008/layout/NameandTitleOrganizationalChart"/>
    <dgm:cxn modelId="{212E1533-850D-451E-89EC-BC947323A4B0}" type="presParOf" srcId="{6B68DC0A-1BBC-4A74-BB20-EF6F85880887}" destId="{C2AAA670-E84E-4675-9CEC-F5DE07807A1C}" srcOrd="0" destOrd="0" presId="urn:microsoft.com/office/officeart/2008/layout/NameandTitleOrganizationalChart"/>
    <dgm:cxn modelId="{5A592F9B-BFE5-4C35-A829-F562A9199235}" type="presParOf" srcId="{6B68DC0A-1BBC-4A74-BB20-EF6F85880887}" destId="{4535CDA0-B8F4-46E8-B062-CBD6B76C5D0E}" srcOrd="1" destOrd="0" presId="urn:microsoft.com/office/officeart/2008/layout/NameandTitleOrganizationalChart"/>
    <dgm:cxn modelId="{D677FB12-FE5D-469B-B578-A5C6B9672BC1}" type="presParOf" srcId="{6B68DC0A-1BBC-4A74-BB20-EF6F85880887}" destId="{2250B567-0D2B-442F-B7F3-160C9196AC26}" srcOrd="2" destOrd="0" presId="urn:microsoft.com/office/officeart/2008/layout/NameandTitleOrganizationalChart"/>
    <dgm:cxn modelId="{CFA4E2D5-0662-435D-B172-919B6A005FBB}" type="presParOf" srcId="{346ED0FC-6603-48E6-B7BB-FAF462B57F59}" destId="{474234E1-CA7C-44CB-A750-6628C4C1B5FA}" srcOrd="1" destOrd="0" presId="urn:microsoft.com/office/officeart/2008/layout/NameandTitleOrganizationalChart"/>
    <dgm:cxn modelId="{E69F1CDB-F278-4D86-8451-D971F3729C74}" type="presParOf" srcId="{346ED0FC-6603-48E6-B7BB-FAF462B57F59}" destId="{8F450FB4-8BA4-41CA-A5C4-3D60CE9BB0D2}" srcOrd="2" destOrd="0" presId="urn:microsoft.com/office/officeart/2008/layout/NameandTitleOrganizationalChart"/>
    <dgm:cxn modelId="{9DF72D02-4D64-4231-B558-26D883A759BE}" type="presParOf" srcId="{50C74418-5D12-4F37-BD50-7737DDE44A2E}" destId="{2675EFA8-EBB8-4C26-8600-8B05562B07DA}" srcOrd="2" destOrd="0" presId="urn:microsoft.com/office/officeart/2008/layout/NameandTitleOrganizationalChart"/>
    <dgm:cxn modelId="{0F2976A7-EEDB-471C-B581-CEDAB6E3F946}" type="presParOf" srcId="{50C74418-5D12-4F37-BD50-7737DDE44A2E}" destId="{C6EC4E10-8B28-441B-A901-5F4BBD73FDD4}" srcOrd="3" destOrd="0" presId="urn:microsoft.com/office/officeart/2008/layout/NameandTitleOrganizationalChart"/>
    <dgm:cxn modelId="{DD097CBD-FA46-44DB-99C0-EA8E424B5212}" type="presParOf" srcId="{C6EC4E10-8B28-441B-A901-5F4BBD73FDD4}" destId="{4FC87B8A-B4B9-4F58-A952-8DABEE4F5C56}" srcOrd="0" destOrd="0" presId="urn:microsoft.com/office/officeart/2008/layout/NameandTitleOrganizationalChart"/>
    <dgm:cxn modelId="{2844CD58-D725-4007-997B-6C4467BDDF81}" type="presParOf" srcId="{4FC87B8A-B4B9-4F58-A952-8DABEE4F5C56}" destId="{8353AC8C-3930-45AE-B317-51D24C479B69}" srcOrd="0" destOrd="0" presId="urn:microsoft.com/office/officeart/2008/layout/NameandTitleOrganizationalChart"/>
    <dgm:cxn modelId="{B2638779-30E3-40CC-8493-A9DC2D017D5B}" type="presParOf" srcId="{4FC87B8A-B4B9-4F58-A952-8DABEE4F5C56}" destId="{C45B5B59-AF33-4EC6-808E-78155BBD909F}" srcOrd="1" destOrd="0" presId="urn:microsoft.com/office/officeart/2008/layout/NameandTitleOrganizationalChart"/>
    <dgm:cxn modelId="{91031847-CB15-4608-8CA6-FAFB9DDBF03F}" type="presParOf" srcId="{4FC87B8A-B4B9-4F58-A952-8DABEE4F5C56}" destId="{D533B6AA-3C33-4B2C-A1DD-11ADCE2C3C50}" srcOrd="2" destOrd="0" presId="urn:microsoft.com/office/officeart/2008/layout/NameandTitleOrganizationalChart"/>
    <dgm:cxn modelId="{8028D66E-E4D7-419C-B49A-617EFE32B68B}" type="presParOf" srcId="{C6EC4E10-8B28-441B-A901-5F4BBD73FDD4}" destId="{312D3A85-752E-46D3-A5A2-E7DBC220ACFC}" srcOrd="1" destOrd="0" presId="urn:microsoft.com/office/officeart/2008/layout/NameandTitleOrganizationalChart"/>
    <dgm:cxn modelId="{53B87E70-D871-4C36-98A8-D4BA9A801D6F}" type="presParOf" srcId="{C6EC4E10-8B28-441B-A901-5F4BBD73FDD4}" destId="{0A21B5CC-104B-4DEB-86AF-8A728766A195}" srcOrd="2" destOrd="0" presId="urn:microsoft.com/office/officeart/2008/layout/NameandTitleOrganizationalChart"/>
    <dgm:cxn modelId="{192B0C77-CE3F-4EF3-844E-0B7857E3C216}" type="presParOf" srcId="{CB85290A-197A-400A-9D8E-E1A7EC858351}" destId="{1EBB392E-38E4-47C0-9C8E-392EC3454337}" srcOrd="2" destOrd="0" presId="urn:microsoft.com/office/officeart/2008/layout/NameandTitleOrganizationalChart"/>
    <dgm:cxn modelId="{3413D336-2881-4033-BEBB-FCC76E7F43A4}" type="presParOf" srcId="{287C3F70-C640-4E09-A2EC-2268C26B5FAA}" destId="{287718C1-B5C3-4608-837C-0E4DB1817F78}" srcOrd="2" destOrd="0" presId="urn:microsoft.com/office/officeart/2008/layout/NameandTitleOrganizationalChart"/>
    <dgm:cxn modelId="{EE23E032-F62D-4EFE-9FF0-713C5FD8F6F6}" type="presParOf" srcId="{287718C1-B5C3-4608-837C-0E4DB1817F78}" destId="{41DD9941-A8E1-4B3C-881A-4F5223E4D559}" srcOrd="0" destOrd="0" presId="urn:microsoft.com/office/officeart/2008/layout/NameandTitleOrganizationalChart"/>
    <dgm:cxn modelId="{E8D77424-44DC-496A-A347-C19FB6D7428F}" type="presParOf" srcId="{287718C1-B5C3-4608-837C-0E4DB1817F78}" destId="{909F6502-B625-4600-BA0F-863768732CA8}" srcOrd="1" destOrd="0" presId="urn:microsoft.com/office/officeart/2008/layout/NameandTitleOrganizationalChart"/>
    <dgm:cxn modelId="{6BB61B18-1D9D-4CBE-9A4A-B22E426E256B}" type="presParOf" srcId="{909F6502-B625-4600-BA0F-863768732CA8}" destId="{FA88A760-7FF9-42EC-AF5E-F37F1B59CA78}" srcOrd="0" destOrd="0" presId="urn:microsoft.com/office/officeart/2008/layout/NameandTitleOrganizationalChart"/>
    <dgm:cxn modelId="{76C1EC07-122E-4CC1-9991-34FDEE9C006D}" type="presParOf" srcId="{FA88A760-7FF9-42EC-AF5E-F37F1B59CA78}" destId="{29454654-4D01-4A29-A166-276C61123A71}" srcOrd="0" destOrd="0" presId="urn:microsoft.com/office/officeart/2008/layout/NameandTitleOrganizationalChart"/>
    <dgm:cxn modelId="{19109A7F-3733-48B9-A037-E97559196B62}" type="presParOf" srcId="{FA88A760-7FF9-42EC-AF5E-F37F1B59CA78}" destId="{1B3DB3B7-5118-4A94-9140-AF1454D09576}" srcOrd="1" destOrd="0" presId="urn:microsoft.com/office/officeart/2008/layout/NameandTitleOrganizationalChart"/>
    <dgm:cxn modelId="{AE254CDA-84CB-4B56-B21B-4D6CA478E3F6}" type="presParOf" srcId="{FA88A760-7FF9-42EC-AF5E-F37F1B59CA78}" destId="{B0B8BC7C-7BE4-4ADC-9B98-2ED619A7CC13}" srcOrd="2" destOrd="0" presId="urn:microsoft.com/office/officeart/2008/layout/NameandTitleOrganizationalChart"/>
    <dgm:cxn modelId="{D5DDEBC4-0568-477C-8CA3-029F3E62F392}" type="presParOf" srcId="{909F6502-B625-4600-BA0F-863768732CA8}" destId="{13538690-9C3D-4898-994B-A59FFC61F5C6}" srcOrd="1" destOrd="0" presId="urn:microsoft.com/office/officeart/2008/layout/NameandTitleOrganizationalChart"/>
    <dgm:cxn modelId="{095F0AAE-3F8D-4449-9793-F8585D4015DF}" type="presParOf" srcId="{909F6502-B625-4600-BA0F-863768732CA8}" destId="{494024C3-8BC1-43A5-BA39-212B0E78059A}" srcOrd="2" destOrd="0" presId="urn:microsoft.com/office/officeart/2008/layout/NameandTitleOrganizationalChar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41F84BD-CB97-44A5-9ABA-09F089EE25E9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EF992E1-231F-491A-A210-5FD330E59465}">
      <dgm:prSet phldrT="[Text]" custT="1"/>
      <dgm:spPr/>
      <dgm:t>
        <a:bodyPr/>
        <a:lstStyle/>
        <a:p>
          <a:r>
            <a:rPr lang="en-US" sz="2400" b="1" dirty="0">
              <a:solidFill>
                <a:srgbClr val="FFFF00"/>
              </a:solidFill>
            </a:rPr>
            <a:t>ACCURACY</a:t>
          </a:r>
        </a:p>
      </dgm:t>
    </dgm:pt>
    <dgm:pt modelId="{775393B2-79EF-4F39-8337-E71CBC4B336F}" type="parTrans" cxnId="{C5D56D19-4746-4591-915A-35559484B140}">
      <dgm:prSet/>
      <dgm:spPr/>
      <dgm:t>
        <a:bodyPr/>
        <a:lstStyle/>
        <a:p>
          <a:endParaRPr lang="en-US" sz="2000" b="1">
            <a:solidFill>
              <a:srgbClr val="FFFF00"/>
            </a:solidFill>
          </a:endParaRPr>
        </a:p>
      </dgm:t>
    </dgm:pt>
    <dgm:pt modelId="{AB09F645-B7C7-4A97-BFED-361BF02CE775}" type="sibTrans" cxnId="{C5D56D19-4746-4591-915A-35559484B140}">
      <dgm:prSet/>
      <dgm:spPr>
        <a:solidFill>
          <a:srgbClr val="FFFF00"/>
        </a:solidFill>
        <a:ln>
          <a:noFill/>
        </a:ln>
      </dgm:spPr>
      <dgm:t>
        <a:bodyPr/>
        <a:lstStyle/>
        <a:p>
          <a:endParaRPr lang="en-US" sz="2000" b="1">
            <a:solidFill>
              <a:srgbClr val="FFFF00"/>
            </a:solidFill>
          </a:endParaRPr>
        </a:p>
      </dgm:t>
    </dgm:pt>
    <dgm:pt modelId="{8FB850AD-E57B-4F96-AEF6-244A40162C4C}">
      <dgm:prSet phldrT="[Text]" custT="1"/>
      <dgm:spPr/>
      <dgm:t>
        <a:bodyPr/>
        <a:lstStyle/>
        <a:p>
          <a:r>
            <a:rPr lang="en-US" sz="2400" b="1" dirty="0">
              <a:solidFill>
                <a:srgbClr val="FFFF00"/>
              </a:solidFill>
            </a:rPr>
            <a:t>SPEED</a:t>
          </a:r>
        </a:p>
      </dgm:t>
    </dgm:pt>
    <dgm:pt modelId="{6E8421C2-DC6B-41D0-B276-8563E4594D24}" type="parTrans" cxnId="{1A275CBB-0E3E-4DBA-AEDD-35EF822476C5}">
      <dgm:prSet/>
      <dgm:spPr/>
      <dgm:t>
        <a:bodyPr/>
        <a:lstStyle/>
        <a:p>
          <a:endParaRPr lang="en-US" sz="2000" b="1">
            <a:solidFill>
              <a:srgbClr val="FFFF00"/>
            </a:solidFill>
          </a:endParaRPr>
        </a:p>
      </dgm:t>
    </dgm:pt>
    <dgm:pt modelId="{DDAEE5BE-8BF7-458E-8327-50A22D51812E}" type="sibTrans" cxnId="{1A275CBB-0E3E-4DBA-AEDD-35EF822476C5}">
      <dgm:prSet/>
      <dgm:spPr>
        <a:solidFill>
          <a:srgbClr val="FFFF00"/>
        </a:solidFill>
        <a:ln>
          <a:noFill/>
        </a:ln>
      </dgm:spPr>
      <dgm:t>
        <a:bodyPr/>
        <a:lstStyle/>
        <a:p>
          <a:endParaRPr lang="en-US" sz="2000" b="1">
            <a:solidFill>
              <a:srgbClr val="FFFF00"/>
            </a:solidFill>
          </a:endParaRPr>
        </a:p>
      </dgm:t>
    </dgm:pt>
    <dgm:pt modelId="{8B591A43-3B11-4687-BB72-ACF6957719E6}">
      <dgm:prSet phldrT="[Text]" custT="1"/>
      <dgm:spPr/>
      <dgm:t>
        <a:bodyPr/>
        <a:lstStyle/>
        <a:p>
          <a:r>
            <a:rPr lang="en-US" sz="2400" b="1" dirty="0">
              <a:solidFill>
                <a:srgbClr val="FFFF00"/>
              </a:solidFill>
            </a:rPr>
            <a:t>EFFICIENCY</a:t>
          </a:r>
        </a:p>
      </dgm:t>
    </dgm:pt>
    <dgm:pt modelId="{311826EE-C277-4E00-89E2-4FA92DC0BB92}" type="parTrans" cxnId="{9234ECB6-AFC4-409D-A546-55F3D6E85447}">
      <dgm:prSet/>
      <dgm:spPr/>
      <dgm:t>
        <a:bodyPr/>
        <a:lstStyle/>
        <a:p>
          <a:endParaRPr lang="en-US" sz="2000" b="1">
            <a:solidFill>
              <a:srgbClr val="FFFF00"/>
            </a:solidFill>
          </a:endParaRPr>
        </a:p>
      </dgm:t>
    </dgm:pt>
    <dgm:pt modelId="{5F0F583F-838B-4150-BEE7-215013F735F4}" type="sibTrans" cxnId="{9234ECB6-AFC4-409D-A546-55F3D6E85447}">
      <dgm:prSet/>
      <dgm:spPr>
        <a:solidFill>
          <a:srgbClr val="FFFF00"/>
        </a:solidFill>
        <a:ln>
          <a:noFill/>
        </a:ln>
      </dgm:spPr>
      <dgm:t>
        <a:bodyPr/>
        <a:lstStyle/>
        <a:p>
          <a:endParaRPr lang="en-US" sz="2000" b="1">
            <a:solidFill>
              <a:srgbClr val="FFFF00"/>
            </a:solidFill>
          </a:endParaRPr>
        </a:p>
      </dgm:t>
    </dgm:pt>
    <dgm:pt modelId="{ACB86869-D039-4790-8D9E-F374218EF135}">
      <dgm:prSet phldrT="[Text]" custT="1"/>
      <dgm:spPr/>
      <dgm:t>
        <a:bodyPr/>
        <a:lstStyle/>
        <a:p>
          <a:r>
            <a:rPr lang="en-US" sz="2400" b="1" dirty="0">
              <a:solidFill>
                <a:srgbClr val="FFFF00"/>
              </a:solidFill>
            </a:rPr>
            <a:t>INNOVATION</a:t>
          </a:r>
        </a:p>
      </dgm:t>
    </dgm:pt>
    <dgm:pt modelId="{C9E0293C-9497-426D-9F89-C40385CB8F27}" type="parTrans" cxnId="{98111F60-5200-4315-9377-E0EE1C1740FB}">
      <dgm:prSet/>
      <dgm:spPr/>
      <dgm:t>
        <a:bodyPr/>
        <a:lstStyle/>
        <a:p>
          <a:endParaRPr lang="en-US" sz="2000" b="1">
            <a:solidFill>
              <a:srgbClr val="FFFF00"/>
            </a:solidFill>
          </a:endParaRPr>
        </a:p>
      </dgm:t>
    </dgm:pt>
    <dgm:pt modelId="{3B024C13-92BB-42A8-A19B-A0D0287A5EC2}" type="sibTrans" cxnId="{98111F60-5200-4315-9377-E0EE1C1740FB}">
      <dgm:prSet/>
      <dgm:spPr>
        <a:solidFill>
          <a:srgbClr val="FFFF00"/>
        </a:solidFill>
        <a:ln>
          <a:noFill/>
        </a:ln>
      </dgm:spPr>
      <dgm:t>
        <a:bodyPr/>
        <a:lstStyle/>
        <a:p>
          <a:endParaRPr lang="en-US" sz="2000" b="1">
            <a:solidFill>
              <a:srgbClr val="FFFF00"/>
            </a:solidFill>
          </a:endParaRPr>
        </a:p>
      </dgm:t>
    </dgm:pt>
    <dgm:pt modelId="{30D46071-00A4-4B9F-9BB8-B03DA592BDE4}" type="pres">
      <dgm:prSet presAssocID="{241F84BD-CB97-44A5-9ABA-09F089EE25E9}" presName="cycle" presStyleCnt="0">
        <dgm:presLayoutVars>
          <dgm:dir/>
          <dgm:resizeHandles val="exact"/>
        </dgm:presLayoutVars>
      </dgm:prSet>
      <dgm:spPr/>
    </dgm:pt>
    <dgm:pt modelId="{C2C348F8-6C28-48BF-A9AF-548FE814101B}" type="pres">
      <dgm:prSet presAssocID="{5EF992E1-231F-491A-A210-5FD330E59465}" presName="dummy" presStyleCnt="0"/>
      <dgm:spPr/>
    </dgm:pt>
    <dgm:pt modelId="{4F19E8DB-4FD4-4BD7-953F-3E01A07EC06C}" type="pres">
      <dgm:prSet presAssocID="{5EF992E1-231F-491A-A210-5FD330E59465}" presName="node" presStyleLbl="revTx" presStyleIdx="0" presStyleCnt="4">
        <dgm:presLayoutVars>
          <dgm:bulletEnabled val="1"/>
        </dgm:presLayoutVars>
      </dgm:prSet>
      <dgm:spPr/>
    </dgm:pt>
    <dgm:pt modelId="{2A173AEC-0CDB-4BF0-8500-7F1C99A819A5}" type="pres">
      <dgm:prSet presAssocID="{AB09F645-B7C7-4A97-BFED-361BF02CE775}" presName="sibTrans" presStyleLbl="node1" presStyleIdx="0" presStyleCnt="4"/>
      <dgm:spPr/>
    </dgm:pt>
    <dgm:pt modelId="{CF4CBC72-961F-4F7F-A6C8-3230CF12C47F}" type="pres">
      <dgm:prSet presAssocID="{8B591A43-3B11-4687-BB72-ACF6957719E6}" presName="dummy" presStyleCnt="0"/>
      <dgm:spPr/>
    </dgm:pt>
    <dgm:pt modelId="{9BA29F06-DD13-45EC-B2E8-FC767AAFDF8A}" type="pres">
      <dgm:prSet presAssocID="{8B591A43-3B11-4687-BB72-ACF6957719E6}" presName="node" presStyleLbl="revTx" presStyleIdx="1" presStyleCnt="4">
        <dgm:presLayoutVars>
          <dgm:bulletEnabled val="1"/>
        </dgm:presLayoutVars>
      </dgm:prSet>
      <dgm:spPr/>
    </dgm:pt>
    <dgm:pt modelId="{D07A7417-9A07-498E-8411-42CB256AA148}" type="pres">
      <dgm:prSet presAssocID="{5F0F583F-838B-4150-BEE7-215013F735F4}" presName="sibTrans" presStyleLbl="node1" presStyleIdx="1" presStyleCnt="4"/>
      <dgm:spPr/>
    </dgm:pt>
    <dgm:pt modelId="{EB849870-DD49-40B2-A05F-CFA901D95418}" type="pres">
      <dgm:prSet presAssocID="{ACB86869-D039-4790-8D9E-F374218EF135}" presName="dummy" presStyleCnt="0"/>
      <dgm:spPr/>
    </dgm:pt>
    <dgm:pt modelId="{0EEF2613-D9E3-419B-A807-37473A96BDFB}" type="pres">
      <dgm:prSet presAssocID="{ACB86869-D039-4790-8D9E-F374218EF135}" presName="node" presStyleLbl="revTx" presStyleIdx="2" presStyleCnt="4">
        <dgm:presLayoutVars>
          <dgm:bulletEnabled val="1"/>
        </dgm:presLayoutVars>
      </dgm:prSet>
      <dgm:spPr/>
    </dgm:pt>
    <dgm:pt modelId="{00DB3750-3AA1-42DD-9100-3E35551A1811}" type="pres">
      <dgm:prSet presAssocID="{3B024C13-92BB-42A8-A19B-A0D0287A5EC2}" presName="sibTrans" presStyleLbl="node1" presStyleIdx="2" presStyleCnt="4"/>
      <dgm:spPr/>
    </dgm:pt>
    <dgm:pt modelId="{8989F947-743F-4F1A-8134-209A4DC76C69}" type="pres">
      <dgm:prSet presAssocID="{8FB850AD-E57B-4F96-AEF6-244A40162C4C}" presName="dummy" presStyleCnt="0"/>
      <dgm:spPr/>
    </dgm:pt>
    <dgm:pt modelId="{DFF21064-0861-4DCC-A2EE-01D9B61C3750}" type="pres">
      <dgm:prSet presAssocID="{8FB850AD-E57B-4F96-AEF6-244A40162C4C}" presName="node" presStyleLbl="revTx" presStyleIdx="3" presStyleCnt="4">
        <dgm:presLayoutVars>
          <dgm:bulletEnabled val="1"/>
        </dgm:presLayoutVars>
      </dgm:prSet>
      <dgm:spPr/>
    </dgm:pt>
    <dgm:pt modelId="{D7FAA565-AA4F-4759-BEA3-4E470894D358}" type="pres">
      <dgm:prSet presAssocID="{DDAEE5BE-8BF7-458E-8327-50A22D51812E}" presName="sibTrans" presStyleLbl="node1" presStyleIdx="3" presStyleCnt="4"/>
      <dgm:spPr/>
    </dgm:pt>
  </dgm:ptLst>
  <dgm:cxnLst>
    <dgm:cxn modelId="{DF6ED518-7BDD-4655-B916-326C275233A5}" type="presOf" srcId="{AB09F645-B7C7-4A97-BFED-361BF02CE775}" destId="{2A173AEC-0CDB-4BF0-8500-7F1C99A819A5}" srcOrd="0" destOrd="0" presId="urn:microsoft.com/office/officeart/2005/8/layout/cycle1"/>
    <dgm:cxn modelId="{C5D56D19-4746-4591-915A-35559484B140}" srcId="{241F84BD-CB97-44A5-9ABA-09F089EE25E9}" destId="{5EF992E1-231F-491A-A210-5FD330E59465}" srcOrd="0" destOrd="0" parTransId="{775393B2-79EF-4F39-8337-E71CBC4B336F}" sibTransId="{AB09F645-B7C7-4A97-BFED-361BF02CE775}"/>
    <dgm:cxn modelId="{4A247B3A-9E8B-4A28-B11F-A531CA266766}" type="presOf" srcId="{5EF992E1-231F-491A-A210-5FD330E59465}" destId="{4F19E8DB-4FD4-4BD7-953F-3E01A07EC06C}" srcOrd="0" destOrd="0" presId="urn:microsoft.com/office/officeart/2005/8/layout/cycle1"/>
    <dgm:cxn modelId="{98111F60-5200-4315-9377-E0EE1C1740FB}" srcId="{241F84BD-CB97-44A5-9ABA-09F089EE25E9}" destId="{ACB86869-D039-4790-8D9E-F374218EF135}" srcOrd="2" destOrd="0" parTransId="{C9E0293C-9497-426D-9F89-C40385CB8F27}" sibTransId="{3B024C13-92BB-42A8-A19B-A0D0287A5EC2}"/>
    <dgm:cxn modelId="{6AECD161-87AA-490B-8586-5FEB5A8EEEF1}" type="presOf" srcId="{241F84BD-CB97-44A5-9ABA-09F089EE25E9}" destId="{30D46071-00A4-4B9F-9BB8-B03DA592BDE4}" srcOrd="0" destOrd="0" presId="urn:microsoft.com/office/officeart/2005/8/layout/cycle1"/>
    <dgm:cxn modelId="{C7030C4D-C7A0-481B-9BE3-1EA93F82285F}" type="presOf" srcId="{5F0F583F-838B-4150-BEE7-215013F735F4}" destId="{D07A7417-9A07-498E-8411-42CB256AA148}" srcOrd="0" destOrd="0" presId="urn:microsoft.com/office/officeart/2005/8/layout/cycle1"/>
    <dgm:cxn modelId="{ED05DD70-E6CE-40EB-9C6A-4DFFE62CF16B}" type="presOf" srcId="{3B024C13-92BB-42A8-A19B-A0D0287A5EC2}" destId="{00DB3750-3AA1-42DD-9100-3E35551A1811}" srcOrd="0" destOrd="0" presId="urn:microsoft.com/office/officeart/2005/8/layout/cycle1"/>
    <dgm:cxn modelId="{6152AB77-4AE4-4C26-84A7-18D17A3C1665}" type="presOf" srcId="{ACB86869-D039-4790-8D9E-F374218EF135}" destId="{0EEF2613-D9E3-419B-A807-37473A96BDFB}" srcOrd="0" destOrd="0" presId="urn:microsoft.com/office/officeart/2005/8/layout/cycle1"/>
    <dgm:cxn modelId="{C7E2F882-F15C-477D-BC7E-364BD9F2AD6B}" type="presOf" srcId="{DDAEE5BE-8BF7-458E-8327-50A22D51812E}" destId="{D7FAA565-AA4F-4759-BEA3-4E470894D358}" srcOrd="0" destOrd="0" presId="urn:microsoft.com/office/officeart/2005/8/layout/cycle1"/>
    <dgm:cxn modelId="{42887CA9-1ED0-43C6-B1D6-749B7946DD66}" type="presOf" srcId="{8B591A43-3B11-4687-BB72-ACF6957719E6}" destId="{9BA29F06-DD13-45EC-B2E8-FC767AAFDF8A}" srcOrd="0" destOrd="0" presId="urn:microsoft.com/office/officeart/2005/8/layout/cycle1"/>
    <dgm:cxn modelId="{9234ECB6-AFC4-409D-A546-55F3D6E85447}" srcId="{241F84BD-CB97-44A5-9ABA-09F089EE25E9}" destId="{8B591A43-3B11-4687-BB72-ACF6957719E6}" srcOrd="1" destOrd="0" parTransId="{311826EE-C277-4E00-89E2-4FA92DC0BB92}" sibTransId="{5F0F583F-838B-4150-BEE7-215013F735F4}"/>
    <dgm:cxn modelId="{63739FB7-F5D6-4E64-98BC-4DCCF5094071}" type="presOf" srcId="{8FB850AD-E57B-4F96-AEF6-244A40162C4C}" destId="{DFF21064-0861-4DCC-A2EE-01D9B61C3750}" srcOrd="0" destOrd="0" presId="urn:microsoft.com/office/officeart/2005/8/layout/cycle1"/>
    <dgm:cxn modelId="{1A275CBB-0E3E-4DBA-AEDD-35EF822476C5}" srcId="{241F84BD-CB97-44A5-9ABA-09F089EE25E9}" destId="{8FB850AD-E57B-4F96-AEF6-244A40162C4C}" srcOrd="3" destOrd="0" parTransId="{6E8421C2-DC6B-41D0-B276-8563E4594D24}" sibTransId="{DDAEE5BE-8BF7-458E-8327-50A22D51812E}"/>
    <dgm:cxn modelId="{D7637ED6-1278-475D-884A-9D0154DF8D9D}" type="presParOf" srcId="{30D46071-00A4-4B9F-9BB8-B03DA592BDE4}" destId="{C2C348F8-6C28-48BF-A9AF-548FE814101B}" srcOrd="0" destOrd="0" presId="urn:microsoft.com/office/officeart/2005/8/layout/cycle1"/>
    <dgm:cxn modelId="{1096F950-A2AF-47A2-B702-A41CB8829B9B}" type="presParOf" srcId="{30D46071-00A4-4B9F-9BB8-B03DA592BDE4}" destId="{4F19E8DB-4FD4-4BD7-953F-3E01A07EC06C}" srcOrd="1" destOrd="0" presId="urn:microsoft.com/office/officeart/2005/8/layout/cycle1"/>
    <dgm:cxn modelId="{3E81A335-C96E-458B-B0DE-625964756B9A}" type="presParOf" srcId="{30D46071-00A4-4B9F-9BB8-B03DA592BDE4}" destId="{2A173AEC-0CDB-4BF0-8500-7F1C99A819A5}" srcOrd="2" destOrd="0" presId="urn:microsoft.com/office/officeart/2005/8/layout/cycle1"/>
    <dgm:cxn modelId="{C7437F5C-A52B-4107-8239-9CD80B947C75}" type="presParOf" srcId="{30D46071-00A4-4B9F-9BB8-B03DA592BDE4}" destId="{CF4CBC72-961F-4F7F-A6C8-3230CF12C47F}" srcOrd="3" destOrd="0" presId="urn:microsoft.com/office/officeart/2005/8/layout/cycle1"/>
    <dgm:cxn modelId="{D94CFF5C-552B-4B36-BAA5-87DDFCEBB021}" type="presParOf" srcId="{30D46071-00A4-4B9F-9BB8-B03DA592BDE4}" destId="{9BA29F06-DD13-45EC-B2E8-FC767AAFDF8A}" srcOrd="4" destOrd="0" presId="urn:microsoft.com/office/officeart/2005/8/layout/cycle1"/>
    <dgm:cxn modelId="{5E688B7D-06F6-4592-9864-9FB62CAAE9D5}" type="presParOf" srcId="{30D46071-00A4-4B9F-9BB8-B03DA592BDE4}" destId="{D07A7417-9A07-498E-8411-42CB256AA148}" srcOrd="5" destOrd="0" presId="urn:microsoft.com/office/officeart/2005/8/layout/cycle1"/>
    <dgm:cxn modelId="{71CBC1AC-FF31-4979-9DCD-DED684F51BB5}" type="presParOf" srcId="{30D46071-00A4-4B9F-9BB8-B03DA592BDE4}" destId="{EB849870-DD49-40B2-A05F-CFA901D95418}" srcOrd="6" destOrd="0" presId="urn:microsoft.com/office/officeart/2005/8/layout/cycle1"/>
    <dgm:cxn modelId="{438C67E6-D031-462D-A184-B0FC683367A7}" type="presParOf" srcId="{30D46071-00A4-4B9F-9BB8-B03DA592BDE4}" destId="{0EEF2613-D9E3-419B-A807-37473A96BDFB}" srcOrd="7" destOrd="0" presId="urn:microsoft.com/office/officeart/2005/8/layout/cycle1"/>
    <dgm:cxn modelId="{3720C23D-B525-4A8C-8036-6F9CA92620BA}" type="presParOf" srcId="{30D46071-00A4-4B9F-9BB8-B03DA592BDE4}" destId="{00DB3750-3AA1-42DD-9100-3E35551A1811}" srcOrd="8" destOrd="0" presId="urn:microsoft.com/office/officeart/2005/8/layout/cycle1"/>
    <dgm:cxn modelId="{835B518F-1548-40ED-9EA0-45A84721E414}" type="presParOf" srcId="{30D46071-00A4-4B9F-9BB8-B03DA592BDE4}" destId="{8989F947-743F-4F1A-8134-209A4DC76C69}" srcOrd="9" destOrd="0" presId="urn:microsoft.com/office/officeart/2005/8/layout/cycle1"/>
    <dgm:cxn modelId="{1B6A6681-A327-4E9F-8474-955965D8CBC4}" type="presParOf" srcId="{30D46071-00A4-4B9F-9BB8-B03DA592BDE4}" destId="{DFF21064-0861-4DCC-A2EE-01D9B61C3750}" srcOrd="10" destOrd="0" presId="urn:microsoft.com/office/officeart/2005/8/layout/cycle1"/>
    <dgm:cxn modelId="{FDC99150-FEB3-47CD-A7F8-03015FD0EC54}" type="presParOf" srcId="{30D46071-00A4-4B9F-9BB8-B03DA592BDE4}" destId="{D7FAA565-AA4F-4759-BEA3-4E470894D358}" srcOrd="11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46670A5-BECD-4481-872B-6655FA6637DD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4530EBEA-3DEF-4002-A395-61834FEB41C9}">
      <dgm:prSet phldrT="[Text]" custT="1"/>
      <dgm:spPr/>
      <dgm:t>
        <a:bodyPr/>
        <a:lstStyle/>
        <a:p>
          <a:pPr algn="l"/>
          <a:r>
            <a:rPr lang="en-US" sz="1200" dirty="0"/>
            <a:t>AN AGENT CONTACTED ME SUNDAY NIGHT 11/13 WITH A STUCCO INSPECTION REPORT AND REQUEST OUR INSIGHT</a:t>
          </a:r>
        </a:p>
      </dgm:t>
    </dgm:pt>
    <dgm:pt modelId="{03415FDC-B560-4376-955C-7102F69CCAEB}" type="parTrans" cxnId="{D8B4264E-7BDE-4651-845D-32DE65FFF6F0}">
      <dgm:prSet/>
      <dgm:spPr/>
      <dgm:t>
        <a:bodyPr/>
        <a:lstStyle/>
        <a:p>
          <a:endParaRPr lang="en-US" sz="1200"/>
        </a:p>
      </dgm:t>
    </dgm:pt>
    <dgm:pt modelId="{33386B13-6E9C-41FF-9E51-8FB01DE8DEAD}" type="sibTrans" cxnId="{D8B4264E-7BDE-4651-845D-32DE65FFF6F0}">
      <dgm:prSet custT="1"/>
      <dgm:spPr/>
      <dgm:t>
        <a:bodyPr/>
        <a:lstStyle/>
        <a:p>
          <a:endParaRPr lang="en-US" sz="1200" dirty="0"/>
        </a:p>
      </dgm:t>
    </dgm:pt>
    <dgm:pt modelId="{6358D51F-5492-4621-B2EA-FB5298213F52}">
      <dgm:prSet phldrT="[Text]" custT="1"/>
      <dgm:spPr/>
      <dgm:t>
        <a:bodyPr/>
        <a:lstStyle/>
        <a:p>
          <a:r>
            <a:rPr lang="en-US" sz="1200" dirty="0"/>
            <a:t>CONTACTED THE AGENT AND DISCUSS ABOUT THE INSPECTION REPORT ON 11/14  8AM AND THEIR NEEDS</a:t>
          </a:r>
        </a:p>
      </dgm:t>
    </dgm:pt>
    <dgm:pt modelId="{33FBCB1A-0861-4D5D-A440-523B910243D0}" type="parTrans" cxnId="{1AB0F22C-BFAD-413A-8B43-B3F57D26D100}">
      <dgm:prSet/>
      <dgm:spPr/>
      <dgm:t>
        <a:bodyPr/>
        <a:lstStyle/>
        <a:p>
          <a:endParaRPr lang="en-US" sz="1200"/>
        </a:p>
      </dgm:t>
    </dgm:pt>
    <dgm:pt modelId="{66D68E48-E492-4785-A2CE-A5A041E77D09}" type="sibTrans" cxnId="{1AB0F22C-BFAD-413A-8B43-B3F57D26D100}">
      <dgm:prSet custT="1"/>
      <dgm:spPr/>
      <dgm:t>
        <a:bodyPr/>
        <a:lstStyle/>
        <a:p>
          <a:endParaRPr lang="en-US" sz="1200" dirty="0"/>
        </a:p>
      </dgm:t>
    </dgm:pt>
    <dgm:pt modelId="{46194CE1-61B5-491F-8F42-5C50B367F1A4}">
      <dgm:prSet phldrT="[Text]" custT="1"/>
      <dgm:spPr/>
      <dgm:t>
        <a:bodyPr/>
        <a:lstStyle/>
        <a:p>
          <a:r>
            <a:rPr lang="en-US" sz="1200" dirty="0">
              <a:solidFill>
                <a:srgbClr val="FFFF00"/>
              </a:solidFill>
            </a:rPr>
            <a:t>IMMEDIATE NEED: SELLER NEEDS AN ESTIMATE TO REPLACE THE STUCCO TO NEGOTIATE WITH THE POTENTIAL BUYER</a:t>
          </a:r>
        </a:p>
      </dgm:t>
    </dgm:pt>
    <dgm:pt modelId="{DE4B33D1-B318-43C8-9C02-5119AC7E1284}" type="parTrans" cxnId="{165B8BC3-5BBF-43CE-9690-7CD2066B0C80}">
      <dgm:prSet/>
      <dgm:spPr/>
      <dgm:t>
        <a:bodyPr/>
        <a:lstStyle/>
        <a:p>
          <a:endParaRPr lang="en-US" sz="1200"/>
        </a:p>
      </dgm:t>
    </dgm:pt>
    <dgm:pt modelId="{B5A98A75-0B3C-400D-B82E-852BF8E31E0E}" type="sibTrans" cxnId="{165B8BC3-5BBF-43CE-9690-7CD2066B0C80}">
      <dgm:prSet custT="1"/>
      <dgm:spPr/>
      <dgm:t>
        <a:bodyPr/>
        <a:lstStyle/>
        <a:p>
          <a:endParaRPr lang="en-US" sz="1200" dirty="0"/>
        </a:p>
      </dgm:t>
    </dgm:pt>
    <dgm:pt modelId="{F78A675C-8295-46D0-842A-638537D63DEA}">
      <dgm:prSet phldrT="[Text]" custT="1"/>
      <dgm:spPr/>
      <dgm:t>
        <a:bodyPr/>
        <a:lstStyle/>
        <a:p>
          <a:r>
            <a:rPr lang="en-US" sz="1200" dirty="0"/>
            <a:t>THE FULL MEASUREMENT REPORT CAME BACK 12:42 PM.</a:t>
          </a:r>
        </a:p>
      </dgm:t>
    </dgm:pt>
    <dgm:pt modelId="{C3ECF13C-4E77-4492-A4C7-CBBEDD50DA41}" type="parTrans" cxnId="{C32E3C53-A3D0-4768-B617-C0D89F739199}">
      <dgm:prSet/>
      <dgm:spPr/>
      <dgm:t>
        <a:bodyPr/>
        <a:lstStyle/>
        <a:p>
          <a:endParaRPr lang="en-US" sz="1200"/>
        </a:p>
      </dgm:t>
    </dgm:pt>
    <dgm:pt modelId="{E1B085D7-9E15-4D46-9958-ECF03E85096F}" type="sibTrans" cxnId="{C32E3C53-A3D0-4768-B617-C0D89F739199}">
      <dgm:prSet custT="1"/>
      <dgm:spPr/>
      <dgm:t>
        <a:bodyPr/>
        <a:lstStyle/>
        <a:p>
          <a:endParaRPr lang="en-US" sz="1200" dirty="0"/>
        </a:p>
      </dgm:t>
    </dgm:pt>
    <dgm:pt modelId="{D925FB20-8235-4E0E-999A-7AF4CD4085A8}">
      <dgm:prSet phldrT="[Text]" custT="1"/>
      <dgm:spPr/>
      <dgm:t>
        <a:bodyPr/>
        <a:lstStyle/>
        <a:p>
          <a:r>
            <a:rPr lang="en-US" sz="1200" dirty="0"/>
            <a:t>PROVIDED MHX ASSESSMENT, RECOMMEDNATIO AND A PRELIMINARY ESTIMATE TO REPLACE THE STUCCO WITH VINYL BY 11/14 4:30 PM</a:t>
          </a:r>
        </a:p>
      </dgm:t>
    </dgm:pt>
    <dgm:pt modelId="{BCB73DDF-ABFF-4A79-B39E-11F2D92C9EDB}" type="parTrans" cxnId="{6B8134CA-CD6E-4E72-B574-55242897D7E9}">
      <dgm:prSet/>
      <dgm:spPr/>
      <dgm:t>
        <a:bodyPr/>
        <a:lstStyle/>
        <a:p>
          <a:endParaRPr lang="en-US" sz="1200"/>
        </a:p>
      </dgm:t>
    </dgm:pt>
    <dgm:pt modelId="{88BBF765-2E39-4DE1-A262-CC5E895DF9C4}" type="sibTrans" cxnId="{6B8134CA-CD6E-4E72-B574-55242897D7E9}">
      <dgm:prSet/>
      <dgm:spPr/>
      <dgm:t>
        <a:bodyPr/>
        <a:lstStyle/>
        <a:p>
          <a:endParaRPr lang="en-US" sz="1200"/>
        </a:p>
      </dgm:t>
    </dgm:pt>
    <dgm:pt modelId="{BEAF5A93-26AD-4D04-879A-C5F64B41C711}">
      <dgm:prSet phldrT="[Text]" custT="1"/>
      <dgm:spPr/>
      <dgm:t>
        <a:bodyPr/>
        <a:lstStyle/>
        <a:p>
          <a:r>
            <a:rPr lang="en-US" sz="1200" dirty="0"/>
            <a:t>I VISITED THE PROPERTY AROUND NOON, ASSESS THE HOME. AND HOVER THE PROPERTY</a:t>
          </a:r>
        </a:p>
      </dgm:t>
    </dgm:pt>
    <dgm:pt modelId="{69E99024-13C4-44F5-B254-6866B9A83975}" type="parTrans" cxnId="{F1F5C14E-EAC2-425B-8B0A-04D643E376DB}">
      <dgm:prSet/>
      <dgm:spPr/>
      <dgm:t>
        <a:bodyPr/>
        <a:lstStyle/>
        <a:p>
          <a:endParaRPr lang="en-US" sz="1200"/>
        </a:p>
      </dgm:t>
    </dgm:pt>
    <dgm:pt modelId="{49B32192-BDB6-4CB5-A5A6-14225459491B}" type="sibTrans" cxnId="{F1F5C14E-EAC2-425B-8B0A-04D643E376DB}">
      <dgm:prSet custT="1"/>
      <dgm:spPr/>
      <dgm:t>
        <a:bodyPr/>
        <a:lstStyle/>
        <a:p>
          <a:endParaRPr lang="en-US" sz="1200" dirty="0"/>
        </a:p>
      </dgm:t>
    </dgm:pt>
    <dgm:pt modelId="{56ADF981-52F0-4D19-A137-C7D8DF5F691B}" type="pres">
      <dgm:prSet presAssocID="{246670A5-BECD-4481-872B-6655FA6637DD}" presName="Name0" presStyleCnt="0">
        <dgm:presLayoutVars>
          <dgm:dir/>
          <dgm:resizeHandles val="exact"/>
        </dgm:presLayoutVars>
      </dgm:prSet>
      <dgm:spPr/>
    </dgm:pt>
    <dgm:pt modelId="{02314964-04CD-40B1-A94E-767BB1D7506D}" type="pres">
      <dgm:prSet presAssocID="{4530EBEA-3DEF-4002-A395-61834FEB41C9}" presName="node" presStyleLbl="node1" presStyleIdx="0" presStyleCnt="6">
        <dgm:presLayoutVars>
          <dgm:bulletEnabled val="1"/>
        </dgm:presLayoutVars>
      </dgm:prSet>
      <dgm:spPr/>
    </dgm:pt>
    <dgm:pt modelId="{7EE8C2D2-7FB8-47F3-BA33-BDAE17610A7E}" type="pres">
      <dgm:prSet presAssocID="{33386B13-6E9C-41FF-9E51-8FB01DE8DEAD}" presName="sibTrans" presStyleLbl="sibTrans2D1" presStyleIdx="0" presStyleCnt="5"/>
      <dgm:spPr/>
    </dgm:pt>
    <dgm:pt modelId="{AFBD0B62-F5B8-407E-B250-4A19CDC274D3}" type="pres">
      <dgm:prSet presAssocID="{33386B13-6E9C-41FF-9E51-8FB01DE8DEAD}" presName="connectorText" presStyleLbl="sibTrans2D1" presStyleIdx="0" presStyleCnt="5"/>
      <dgm:spPr/>
    </dgm:pt>
    <dgm:pt modelId="{A3EE2952-EE9B-4FD6-9DE9-9D2F1B439D95}" type="pres">
      <dgm:prSet presAssocID="{6358D51F-5492-4621-B2EA-FB5298213F52}" presName="node" presStyleLbl="node1" presStyleIdx="1" presStyleCnt="6">
        <dgm:presLayoutVars>
          <dgm:bulletEnabled val="1"/>
        </dgm:presLayoutVars>
      </dgm:prSet>
      <dgm:spPr/>
    </dgm:pt>
    <dgm:pt modelId="{E85768D0-AA04-47B1-9284-ADDD51CE926A}" type="pres">
      <dgm:prSet presAssocID="{66D68E48-E492-4785-A2CE-A5A041E77D09}" presName="sibTrans" presStyleLbl="sibTrans2D1" presStyleIdx="1" presStyleCnt="5"/>
      <dgm:spPr/>
    </dgm:pt>
    <dgm:pt modelId="{E1AA0B51-FE5A-47D4-A0EC-EC0194462F54}" type="pres">
      <dgm:prSet presAssocID="{66D68E48-E492-4785-A2CE-A5A041E77D09}" presName="connectorText" presStyleLbl="sibTrans2D1" presStyleIdx="1" presStyleCnt="5"/>
      <dgm:spPr/>
    </dgm:pt>
    <dgm:pt modelId="{71C4546B-E125-4DAE-B2DA-86020638B3D5}" type="pres">
      <dgm:prSet presAssocID="{46194CE1-61B5-491F-8F42-5C50B367F1A4}" presName="node" presStyleLbl="node1" presStyleIdx="2" presStyleCnt="6">
        <dgm:presLayoutVars>
          <dgm:bulletEnabled val="1"/>
        </dgm:presLayoutVars>
      </dgm:prSet>
      <dgm:spPr/>
    </dgm:pt>
    <dgm:pt modelId="{2F22E82F-D969-4871-82CD-0FC1576EA8A0}" type="pres">
      <dgm:prSet presAssocID="{B5A98A75-0B3C-400D-B82E-852BF8E31E0E}" presName="sibTrans" presStyleLbl="sibTrans2D1" presStyleIdx="2" presStyleCnt="5"/>
      <dgm:spPr/>
    </dgm:pt>
    <dgm:pt modelId="{E154EA49-5B6D-4080-B302-600196D8F156}" type="pres">
      <dgm:prSet presAssocID="{B5A98A75-0B3C-400D-B82E-852BF8E31E0E}" presName="connectorText" presStyleLbl="sibTrans2D1" presStyleIdx="2" presStyleCnt="5"/>
      <dgm:spPr/>
    </dgm:pt>
    <dgm:pt modelId="{1C7710ED-5DD5-42CE-ACEE-2140B09875DD}" type="pres">
      <dgm:prSet presAssocID="{BEAF5A93-26AD-4D04-879A-C5F64B41C711}" presName="node" presStyleLbl="node1" presStyleIdx="3" presStyleCnt="6">
        <dgm:presLayoutVars>
          <dgm:bulletEnabled val="1"/>
        </dgm:presLayoutVars>
      </dgm:prSet>
      <dgm:spPr/>
    </dgm:pt>
    <dgm:pt modelId="{8B16631D-5090-4F0B-8530-35B613A6009E}" type="pres">
      <dgm:prSet presAssocID="{49B32192-BDB6-4CB5-A5A6-14225459491B}" presName="sibTrans" presStyleLbl="sibTrans2D1" presStyleIdx="3" presStyleCnt="5"/>
      <dgm:spPr/>
    </dgm:pt>
    <dgm:pt modelId="{D64845D0-D4E8-452C-8657-7FDC04E06637}" type="pres">
      <dgm:prSet presAssocID="{49B32192-BDB6-4CB5-A5A6-14225459491B}" presName="connectorText" presStyleLbl="sibTrans2D1" presStyleIdx="3" presStyleCnt="5"/>
      <dgm:spPr/>
    </dgm:pt>
    <dgm:pt modelId="{89BE9EE4-2C9D-453C-A77B-52C7D3261AA3}" type="pres">
      <dgm:prSet presAssocID="{F78A675C-8295-46D0-842A-638537D63DEA}" presName="node" presStyleLbl="node1" presStyleIdx="4" presStyleCnt="6">
        <dgm:presLayoutVars>
          <dgm:bulletEnabled val="1"/>
        </dgm:presLayoutVars>
      </dgm:prSet>
      <dgm:spPr/>
    </dgm:pt>
    <dgm:pt modelId="{62994C4A-9AAE-4D69-9D6F-05543A494275}" type="pres">
      <dgm:prSet presAssocID="{E1B085D7-9E15-4D46-9958-ECF03E85096F}" presName="sibTrans" presStyleLbl="sibTrans2D1" presStyleIdx="4" presStyleCnt="5"/>
      <dgm:spPr/>
    </dgm:pt>
    <dgm:pt modelId="{37CC47F9-B140-46BB-8112-F52048476AFD}" type="pres">
      <dgm:prSet presAssocID="{E1B085D7-9E15-4D46-9958-ECF03E85096F}" presName="connectorText" presStyleLbl="sibTrans2D1" presStyleIdx="4" presStyleCnt="5"/>
      <dgm:spPr/>
    </dgm:pt>
    <dgm:pt modelId="{3A3183CF-A7F3-4DFA-99F9-4A8B8179B9BA}" type="pres">
      <dgm:prSet presAssocID="{D925FB20-8235-4E0E-999A-7AF4CD4085A8}" presName="node" presStyleLbl="node1" presStyleIdx="5" presStyleCnt="6">
        <dgm:presLayoutVars>
          <dgm:bulletEnabled val="1"/>
        </dgm:presLayoutVars>
      </dgm:prSet>
      <dgm:spPr/>
    </dgm:pt>
  </dgm:ptLst>
  <dgm:cxnLst>
    <dgm:cxn modelId="{97212A03-584D-4D3D-BF13-851DE2CBECC7}" type="presOf" srcId="{66D68E48-E492-4785-A2CE-A5A041E77D09}" destId="{E85768D0-AA04-47B1-9284-ADDD51CE926A}" srcOrd="0" destOrd="0" presId="urn:microsoft.com/office/officeart/2005/8/layout/process1"/>
    <dgm:cxn modelId="{65A92A11-C06D-4AAF-BAAB-E5DD30E939B8}" type="presOf" srcId="{246670A5-BECD-4481-872B-6655FA6637DD}" destId="{56ADF981-52F0-4D19-A137-C7D8DF5F691B}" srcOrd="0" destOrd="0" presId="urn:microsoft.com/office/officeart/2005/8/layout/process1"/>
    <dgm:cxn modelId="{45AE3915-1F62-46FE-A2F5-1093A91990BC}" type="presOf" srcId="{D925FB20-8235-4E0E-999A-7AF4CD4085A8}" destId="{3A3183CF-A7F3-4DFA-99F9-4A8B8179B9BA}" srcOrd="0" destOrd="0" presId="urn:microsoft.com/office/officeart/2005/8/layout/process1"/>
    <dgm:cxn modelId="{C77A0126-A470-41AE-B636-67CABC23F2C6}" type="presOf" srcId="{BEAF5A93-26AD-4D04-879A-C5F64B41C711}" destId="{1C7710ED-5DD5-42CE-ACEE-2140B09875DD}" srcOrd="0" destOrd="0" presId="urn:microsoft.com/office/officeart/2005/8/layout/process1"/>
    <dgm:cxn modelId="{1AB0F22C-BFAD-413A-8B43-B3F57D26D100}" srcId="{246670A5-BECD-4481-872B-6655FA6637DD}" destId="{6358D51F-5492-4621-B2EA-FB5298213F52}" srcOrd="1" destOrd="0" parTransId="{33FBCB1A-0861-4D5D-A440-523B910243D0}" sibTransId="{66D68E48-E492-4785-A2CE-A5A041E77D09}"/>
    <dgm:cxn modelId="{6D971F3F-D980-4213-A10D-7D385BC23D88}" type="presOf" srcId="{46194CE1-61B5-491F-8F42-5C50B367F1A4}" destId="{71C4546B-E125-4DAE-B2DA-86020638B3D5}" srcOrd="0" destOrd="0" presId="urn:microsoft.com/office/officeart/2005/8/layout/process1"/>
    <dgm:cxn modelId="{E8385965-0818-4FD6-B426-F7B38858F078}" type="presOf" srcId="{4530EBEA-3DEF-4002-A395-61834FEB41C9}" destId="{02314964-04CD-40B1-A94E-767BB1D7506D}" srcOrd="0" destOrd="0" presId="urn:microsoft.com/office/officeart/2005/8/layout/process1"/>
    <dgm:cxn modelId="{7B8C1B49-DFC6-404E-AD87-6D9068B83D13}" type="presOf" srcId="{33386B13-6E9C-41FF-9E51-8FB01DE8DEAD}" destId="{AFBD0B62-F5B8-407E-B250-4A19CDC274D3}" srcOrd="1" destOrd="0" presId="urn:microsoft.com/office/officeart/2005/8/layout/process1"/>
    <dgm:cxn modelId="{661B816B-C4A7-4CD0-8124-F743B21FA0BE}" type="presOf" srcId="{E1B085D7-9E15-4D46-9958-ECF03E85096F}" destId="{37CC47F9-B140-46BB-8112-F52048476AFD}" srcOrd="1" destOrd="0" presId="urn:microsoft.com/office/officeart/2005/8/layout/process1"/>
    <dgm:cxn modelId="{D8B4264E-7BDE-4651-845D-32DE65FFF6F0}" srcId="{246670A5-BECD-4481-872B-6655FA6637DD}" destId="{4530EBEA-3DEF-4002-A395-61834FEB41C9}" srcOrd="0" destOrd="0" parTransId="{03415FDC-B560-4376-955C-7102F69CCAEB}" sibTransId="{33386B13-6E9C-41FF-9E51-8FB01DE8DEAD}"/>
    <dgm:cxn modelId="{F1F5C14E-EAC2-425B-8B0A-04D643E376DB}" srcId="{246670A5-BECD-4481-872B-6655FA6637DD}" destId="{BEAF5A93-26AD-4D04-879A-C5F64B41C711}" srcOrd="3" destOrd="0" parTransId="{69E99024-13C4-44F5-B254-6866B9A83975}" sibTransId="{49B32192-BDB6-4CB5-A5A6-14225459491B}"/>
    <dgm:cxn modelId="{C32E3C53-A3D0-4768-B617-C0D89F739199}" srcId="{246670A5-BECD-4481-872B-6655FA6637DD}" destId="{F78A675C-8295-46D0-842A-638537D63DEA}" srcOrd="4" destOrd="0" parTransId="{C3ECF13C-4E77-4492-A4C7-CBBEDD50DA41}" sibTransId="{E1B085D7-9E15-4D46-9958-ECF03E85096F}"/>
    <dgm:cxn modelId="{1360A657-9031-419C-B50C-EB7D8BD39692}" type="presOf" srcId="{B5A98A75-0B3C-400D-B82E-852BF8E31E0E}" destId="{E154EA49-5B6D-4080-B302-600196D8F156}" srcOrd="1" destOrd="0" presId="urn:microsoft.com/office/officeart/2005/8/layout/process1"/>
    <dgm:cxn modelId="{63B9EC85-48DB-46FB-B435-ADAF4654E117}" type="presOf" srcId="{F78A675C-8295-46D0-842A-638537D63DEA}" destId="{89BE9EE4-2C9D-453C-A77B-52C7D3261AA3}" srcOrd="0" destOrd="0" presId="urn:microsoft.com/office/officeart/2005/8/layout/process1"/>
    <dgm:cxn modelId="{1F067F88-17FF-4905-A431-0F256E071D5F}" type="presOf" srcId="{49B32192-BDB6-4CB5-A5A6-14225459491B}" destId="{8B16631D-5090-4F0B-8530-35B613A6009E}" srcOrd="0" destOrd="0" presId="urn:microsoft.com/office/officeart/2005/8/layout/process1"/>
    <dgm:cxn modelId="{9A3FA397-E137-4CF7-A498-FB6AAC1245A4}" type="presOf" srcId="{6358D51F-5492-4621-B2EA-FB5298213F52}" destId="{A3EE2952-EE9B-4FD6-9DE9-9D2F1B439D95}" srcOrd="0" destOrd="0" presId="urn:microsoft.com/office/officeart/2005/8/layout/process1"/>
    <dgm:cxn modelId="{5E93CAA9-2F7C-4175-9FEC-30AD1D732FBE}" type="presOf" srcId="{33386B13-6E9C-41FF-9E51-8FB01DE8DEAD}" destId="{7EE8C2D2-7FB8-47F3-BA33-BDAE17610A7E}" srcOrd="0" destOrd="0" presId="urn:microsoft.com/office/officeart/2005/8/layout/process1"/>
    <dgm:cxn modelId="{4D2D30AA-FD45-447C-9E71-6C7058E329D7}" type="presOf" srcId="{49B32192-BDB6-4CB5-A5A6-14225459491B}" destId="{D64845D0-D4E8-452C-8657-7FDC04E06637}" srcOrd="1" destOrd="0" presId="urn:microsoft.com/office/officeart/2005/8/layout/process1"/>
    <dgm:cxn modelId="{64B4C8AD-1160-45FE-BEDA-31E4C1814EE3}" type="presOf" srcId="{B5A98A75-0B3C-400D-B82E-852BF8E31E0E}" destId="{2F22E82F-D969-4871-82CD-0FC1576EA8A0}" srcOrd="0" destOrd="0" presId="urn:microsoft.com/office/officeart/2005/8/layout/process1"/>
    <dgm:cxn modelId="{3CB7B8AE-04EC-422A-8E18-0B0C491E0057}" type="presOf" srcId="{E1B085D7-9E15-4D46-9958-ECF03E85096F}" destId="{62994C4A-9AAE-4D69-9D6F-05543A494275}" srcOrd="0" destOrd="0" presId="urn:microsoft.com/office/officeart/2005/8/layout/process1"/>
    <dgm:cxn modelId="{EFBCE1C0-A23C-43B8-B96B-523255D51800}" type="presOf" srcId="{66D68E48-E492-4785-A2CE-A5A041E77D09}" destId="{E1AA0B51-FE5A-47D4-A0EC-EC0194462F54}" srcOrd="1" destOrd="0" presId="urn:microsoft.com/office/officeart/2005/8/layout/process1"/>
    <dgm:cxn modelId="{165B8BC3-5BBF-43CE-9690-7CD2066B0C80}" srcId="{246670A5-BECD-4481-872B-6655FA6637DD}" destId="{46194CE1-61B5-491F-8F42-5C50B367F1A4}" srcOrd="2" destOrd="0" parTransId="{DE4B33D1-B318-43C8-9C02-5119AC7E1284}" sibTransId="{B5A98A75-0B3C-400D-B82E-852BF8E31E0E}"/>
    <dgm:cxn modelId="{6B8134CA-CD6E-4E72-B574-55242897D7E9}" srcId="{246670A5-BECD-4481-872B-6655FA6637DD}" destId="{D925FB20-8235-4E0E-999A-7AF4CD4085A8}" srcOrd="5" destOrd="0" parTransId="{BCB73DDF-ABFF-4A79-B39E-11F2D92C9EDB}" sibTransId="{88BBF765-2E39-4DE1-A262-CC5E895DF9C4}"/>
    <dgm:cxn modelId="{EA50CF55-1881-434C-997F-AECE2B5AC385}" type="presParOf" srcId="{56ADF981-52F0-4D19-A137-C7D8DF5F691B}" destId="{02314964-04CD-40B1-A94E-767BB1D7506D}" srcOrd="0" destOrd="0" presId="urn:microsoft.com/office/officeart/2005/8/layout/process1"/>
    <dgm:cxn modelId="{B06AE72D-0B73-4424-8BAD-8CF653EF9396}" type="presParOf" srcId="{56ADF981-52F0-4D19-A137-C7D8DF5F691B}" destId="{7EE8C2D2-7FB8-47F3-BA33-BDAE17610A7E}" srcOrd="1" destOrd="0" presId="urn:microsoft.com/office/officeart/2005/8/layout/process1"/>
    <dgm:cxn modelId="{41A4D01E-729E-4550-8706-AC429B0707C7}" type="presParOf" srcId="{7EE8C2D2-7FB8-47F3-BA33-BDAE17610A7E}" destId="{AFBD0B62-F5B8-407E-B250-4A19CDC274D3}" srcOrd="0" destOrd="0" presId="urn:microsoft.com/office/officeart/2005/8/layout/process1"/>
    <dgm:cxn modelId="{1A29D3FB-C71B-4948-AC68-BADCBBC5437F}" type="presParOf" srcId="{56ADF981-52F0-4D19-A137-C7D8DF5F691B}" destId="{A3EE2952-EE9B-4FD6-9DE9-9D2F1B439D95}" srcOrd="2" destOrd="0" presId="urn:microsoft.com/office/officeart/2005/8/layout/process1"/>
    <dgm:cxn modelId="{D033C23E-2EF9-4E2D-890B-9323D1B87494}" type="presParOf" srcId="{56ADF981-52F0-4D19-A137-C7D8DF5F691B}" destId="{E85768D0-AA04-47B1-9284-ADDD51CE926A}" srcOrd="3" destOrd="0" presId="urn:microsoft.com/office/officeart/2005/8/layout/process1"/>
    <dgm:cxn modelId="{2CBCD359-EA28-418B-9754-7FAB066FB98A}" type="presParOf" srcId="{E85768D0-AA04-47B1-9284-ADDD51CE926A}" destId="{E1AA0B51-FE5A-47D4-A0EC-EC0194462F54}" srcOrd="0" destOrd="0" presId="urn:microsoft.com/office/officeart/2005/8/layout/process1"/>
    <dgm:cxn modelId="{C9772769-4FB8-424F-947B-DE6422900734}" type="presParOf" srcId="{56ADF981-52F0-4D19-A137-C7D8DF5F691B}" destId="{71C4546B-E125-4DAE-B2DA-86020638B3D5}" srcOrd="4" destOrd="0" presId="urn:microsoft.com/office/officeart/2005/8/layout/process1"/>
    <dgm:cxn modelId="{42364B26-CCE1-46B7-9004-75058C184D7A}" type="presParOf" srcId="{56ADF981-52F0-4D19-A137-C7D8DF5F691B}" destId="{2F22E82F-D969-4871-82CD-0FC1576EA8A0}" srcOrd="5" destOrd="0" presId="urn:microsoft.com/office/officeart/2005/8/layout/process1"/>
    <dgm:cxn modelId="{80459711-2257-4D50-B837-F80CF38CC241}" type="presParOf" srcId="{2F22E82F-D969-4871-82CD-0FC1576EA8A0}" destId="{E154EA49-5B6D-4080-B302-600196D8F156}" srcOrd="0" destOrd="0" presId="urn:microsoft.com/office/officeart/2005/8/layout/process1"/>
    <dgm:cxn modelId="{20F80B21-123E-43C4-B424-825FEEF3073F}" type="presParOf" srcId="{56ADF981-52F0-4D19-A137-C7D8DF5F691B}" destId="{1C7710ED-5DD5-42CE-ACEE-2140B09875DD}" srcOrd="6" destOrd="0" presId="urn:microsoft.com/office/officeart/2005/8/layout/process1"/>
    <dgm:cxn modelId="{C262284C-EFDB-46C2-AE6C-BFE59CB78AEA}" type="presParOf" srcId="{56ADF981-52F0-4D19-A137-C7D8DF5F691B}" destId="{8B16631D-5090-4F0B-8530-35B613A6009E}" srcOrd="7" destOrd="0" presId="urn:microsoft.com/office/officeart/2005/8/layout/process1"/>
    <dgm:cxn modelId="{6DAAEF7C-259D-4C1D-AE75-58507C5172C5}" type="presParOf" srcId="{8B16631D-5090-4F0B-8530-35B613A6009E}" destId="{D64845D0-D4E8-452C-8657-7FDC04E06637}" srcOrd="0" destOrd="0" presId="urn:microsoft.com/office/officeart/2005/8/layout/process1"/>
    <dgm:cxn modelId="{D42F0302-3C8A-4EB1-A6E5-4D84230ED9B7}" type="presParOf" srcId="{56ADF981-52F0-4D19-A137-C7D8DF5F691B}" destId="{89BE9EE4-2C9D-453C-A77B-52C7D3261AA3}" srcOrd="8" destOrd="0" presId="urn:microsoft.com/office/officeart/2005/8/layout/process1"/>
    <dgm:cxn modelId="{0475275E-0998-4765-A964-9994C40AF31D}" type="presParOf" srcId="{56ADF981-52F0-4D19-A137-C7D8DF5F691B}" destId="{62994C4A-9AAE-4D69-9D6F-05543A494275}" srcOrd="9" destOrd="0" presId="urn:microsoft.com/office/officeart/2005/8/layout/process1"/>
    <dgm:cxn modelId="{E5B94B02-53CB-468B-93E7-1D4B79F86BF3}" type="presParOf" srcId="{62994C4A-9AAE-4D69-9D6F-05543A494275}" destId="{37CC47F9-B140-46BB-8112-F52048476AFD}" srcOrd="0" destOrd="0" presId="urn:microsoft.com/office/officeart/2005/8/layout/process1"/>
    <dgm:cxn modelId="{9628E93B-D56B-43F8-81B0-936FC46063BB}" type="presParOf" srcId="{56ADF981-52F0-4D19-A137-C7D8DF5F691B}" destId="{3A3183CF-A7F3-4DFA-99F9-4A8B8179B9BA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46670A5-BECD-4481-872B-6655FA6637DD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6358D51F-5492-4621-B2EA-FB5298213F52}">
      <dgm:prSet phldrT="[Text]" custT="1"/>
      <dgm:spPr/>
      <dgm:t>
        <a:bodyPr/>
        <a:lstStyle/>
        <a:p>
          <a:r>
            <a:rPr lang="en-US" sz="1400" dirty="0">
              <a:solidFill>
                <a:srgbClr val="FFFF00"/>
              </a:solidFill>
            </a:rPr>
            <a:t>IMMEDIATE NEED: SELLER AND AGNET WANT TO REPLACE THE LEAKING ROOF AND SCHEDULE AN OPEN HOUSE ASAP</a:t>
          </a:r>
        </a:p>
      </dgm:t>
    </dgm:pt>
    <dgm:pt modelId="{33FBCB1A-0861-4D5D-A440-523B910243D0}" type="parTrans" cxnId="{1AB0F22C-BFAD-413A-8B43-B3F57D26D100}">
      <dgm:prSet/>
      <dgm:spPr/>
      <dgm:t>
        <a:bodyPr/>
        <a:lstStyle/>
        <a:p>
          <a:endParaRPr lang="en-US" sz="1400"/>
        </a:p>
      </dgm:t>
    </dgm:pt>
    <dgm:pt modelId="{66D68E48-E492-4785-A2CE-A5A041E77D09}" type="sibTrans" cxnId="{1AB0F22C-BFAD-413A-8B43-B3F57D26D100}">
      <dgm:prSet custT="1"/>
      <dgm:spPr/>
      <dgm:t>
        <a:bodyPr/>
        <a:lstStyle/>
        <a:p>
          <a:endParaRPr lang="en-US" sz="1400" dirty="0"/>
        </a:p>
      </dgm:t>
    </dgm:pt>
    <dgm:pt modelId="{46194CE1-61B5-491F-8F42-5C50B367F1A4}">
      <dgm:prSet phldrT="[Text]" custT="1"/>
      <dgm:spPr/>
      <dgm:t>
        <a:bodyPr/>
        <a:lstStyle/>
        <a:p>
          <a:r>
            <a:rPr lang="en-US" sz="1400" dirty="0"/>
            <a:t>AN AGENT CONTACTED MHX 9/2/22 TO ASSESS THE ROOF AND PROVIDE AN ESTIMATE</a:t>
          </a:r>
          <a:endParaRPr lang="en-US" sz="1400" dirty="0">
            <a:solidFill>
              <a:srgbClr val="FFFF00"/>
            </a:solidFill>
          </a:endParaRPr>
        </a:p>
      </dgm:t>
    </dgm:pt>
    <dgm:pt modelId="{DE4B33D1-B318-43C8-9C02-5119AC7E1284}" type="parTrans" cxnId="{165B8BC3-5BBF-43CE-9690-7CD2066B0C80}">
      <dgm:prSet/>
      <dgm:spPr/>
      <dgm:t>
        <a:bodyPr/>
        <a:lstStyle/>
        <a:p>
          <a:endParaRPr lang="en-US" sz="1400"/>
        </a:p>
      </dgm:t>
    </dgm:pt>
    <dgm:pt modelId="{B5A98A75-0B3C-400D-B82E-852BF8E31E0E}" type="sibTrans" cxnId="{165B8BC3-5BBF-43CE-9690-7CD2066B0C80}">
      <dgm:prSet custT="1"/>
      <dgm:spPr/>
      <dgm:t>
        <a:bodyPr/>
        <a:lstStyle/>
        <a:p>
          <a:endParaRPr lang="en-US" sz="1400" dirty="0"/>
        </a:p>
      </dgm:t>
    </dgm:pt>
    <dgm:pt modelId="{F78A675C-8295-46D0-842A-638537D63DEA}">
      <dgm:prSet phldrT="[Text]" custT="1"/>
      <dgm:spPr/>
      <dgm:t>
        <a:bodyPr/>
        <a:lstStyle/>
        <a:p>
          <a:r>
            <a:rPr lang="en-US" sz="1400" dirty="0"/>
            <a:t>ABLE TO SCHEDULE MHX ROOF CREW TO REPLACE THE ROOF ON 9/12/22 TO MEET THE OPEN HOUSE PLAN 10/1/22</a:t>
          </a:r>
        </a:p>
      </dgm:t>
    </dgm:pt>
    <dgm:pt modelId="{C3ECF13C-4E77-4492-A4C7-CBBEDD50DA41}" type="parTrans" cxnId="{C32E3C53-A3D0-4768-B617-C0D89F739199}">
      <dgm:prSet/>
      <dgm:spPr/>
      <dgm:t>
        <a:bodyPr/>
        <a:lstStyle/>
        <a:p>
          <a:endParaRPr lang="en-US" sz="1400"/>
        </a:p>
      </dgm:t>
    </dgm:pt>
    <dgm:pt modelId="{E1B085D7-9E15-4D46-9958-ECF03E85096F}" type="sibTrans" cxnId="{C32E3C53-A3D0-4768-B617-C0D89F739199}">
      <dgm:prSet custT="1"/>
      <dgm:spPr/>
      <dgm:t>
        <a:bodyPr/>
        <a:lstStyle/>
        <a:p>
          <a:endParaRPr lang="en-US" sz="1400" dirty="0"/>
        </a:p>
      </dgm:t>
    </dgm:pt>
    <dgm:pt modelId="{D925FB20-8235-4E0E-999A-7AF4CD4085A8}">
      <dgm:prSet phldrT="[Text]" custT="1"/>
      <dgm:spPr/>
      <dgm:t>
        <a:bodyPr/>
        <a:lstStyle/>
        <a:p>
          <a:r>
            <a:rPr lang="en-US" sz="1400" dirty="0"/>
            <a:t>IN ADDITION, MHX PROVIDED OTHER EXTERIOR SERVICES TO IMPROVE THE CURVE APPPEAL – NEW SHUTTERS, TRIM REPLACEMENT &amp; PAINTING, SIDING REPAIRS, ETC.</a:t>
          </a:r>
        </a:p>
      </dgm:t>
    </dgm:pt>
    <dgm:pt modelId="{BCB73DDF-ABFF-4A79-B39E-11F2D92C9EDB}" type="parTrans" cxnId="{6B8134CA-CD6E-4E72-B574-55242897D7E9}">
      <dgm:prSet/>
      <dgm:spPr/>
      <dgm:t>
        <a:bodyPr/>
        <a:lstStyle/>
        <a:p>
          <a:endParaRPr lang="en-US" sz="1400"/>
        </a:p>
      </dgm:t>
    </dgm:pt>
    <dgm:pt modelId="{88BBF765-2E39-4DE1-A262-CC5E895DF9C4}" type="sibTrans" cxnId="{6B8134CA-CD6E-4E72-B574-55242897D7E9}">
      <dgm:prSet/>
      <dgm:spPr/>
      <dgm:t>
        <a:bodyPr/>
        <a:lstStyle/>
        <a:p>
          <a:endParaRPr lang="en-US" sz="1400"/>
        </a:p>
      </dgm:t>
    </dgm:pt>
    <dgm:pt modelId="{BEAF5A93-26AD-4D04-879A-C5F64B41C711}">
      <dgm:prSet phldrT="[Text]" custT="1"/>
      <dgm:spPr/>
      <dgm:t>
        <a:bodyPr/>
        <a:lstStyle/>
        <a:p>
          <a:r>
            <a:rPr lang="en-US" sz="1400" dirty="0"/>
            <a:t>RAN THE QUICKMEASURE REPORT AND PROVIDE A COMPETITVE BID ON THE SAME DAY</a:t>
          </a:r>
        </a:p>
      </dgm:t>
    </dgm:pt>
    <dgm:pt modelId="{69E99024-13C4-44F5-B254-6866B9A83975}" type="parTrans" cxnId="{F1F5C14E-EAC2-425B-8B0A-04D643E376DB}">
      <dgm:prSet/>
      <dgm:spPr/>
      <dgm:t>
        <a:bodyPr/>
        <a:lstStyle/>
        <a:p>
          <a:endParaRPr lang="en-US" sz="1400"/>
        </a:p>
      </dgm:t>
    </dgm:pt>
    <dgm:pt modelId="{49B32192-BDB6-4CB5-A5A6-14225459491B}" type="sibTrans" cxnId="{F1F5C14E-EAC2-425B-8B0A-04D643E376DB}">
      <dgm:prSet custT="1"/>
      <dgm:spPr/>
      <dgm:t>
        <a:bodyPr/>
        <a:lstStyle/>
        <a:p>
          <a:endParaRPr lang="en-US" sz="1400" dirty="0"/>
        </a:p>
      </dgm:t>
    </dgm:pt>
    <dgm:pt modelId="{56ADF981-52F0-4D19-A137-C7D8DF5F691B}" type="pres">
      <dgm:prSet presAssocID="{246670A5-BECD-4481-872B-6655FA6637DD}" presName="Name0" presStyleCnt="0">
        <dgm:presLayoutVars>
          <dgm:dir/>
          <dgm:resizeHandles val="exact"/>
        </dgm:presLayoutVars>
      </dgm:prSet>
      <dgm:spPr/>
    </dgm:pt>
    <dgm:pt modelId="{A3EE2952-EE9B-4FD6-9DE9-9D2F1B439D95}" type="pres">
      <dgm:prSet presAssocID="{6358D51F-5492-4621-B2EA-FB5298213F52}" presName="node" presStyleLbl="node1" presStyleIdx="0" presStyleCnt="5">
        <dgm:presLayoutVars>
          <dgm:bulletEnabled val="1"/>
        </dgm:presLayoutVars>
      </dgm:prSet>
      <dgm:spPr/>
    </dgm:pt>
    <dgm:pt modelId="{E85768D0-AA04-47B1-9284-ADDD51CE926A}" type="pres">
      <dgm:prSet presAssocID="{66D68E48-E492-4785-A2CE-A5A041E77D09}" presName="sibTrans" presStyleLbl="sibTrans2D1" presStyleIdx="0" presStyleCnt="4"/>
      <dgm:spPr/>
    </dgm:pt>
    <dgm:pt modelId="{E1AA0B51-FE5A-47D4-A0EC-EC0194462F54}" type="pres">
      <dgm:prSet presAssocID="{66D68E48-E492-4785-A2CE-A5A041E77D09}" presName="connectorText" presStyleLbl="sibTrans2D1" presStyleIdx="0" presStyleCnt="4"/>
      <dgm:spPr/>
    </dgm:pt>
    <dgm:pt modelId="{71C4546B-E125-4DAE-B2DA-86020638B3D5}" type="pres">
      <dgm:prSet presAssocID="{46194CE1-61B5-491F-8F42-5C50B367F1A4}" presName="node" presStyleLbl="node1" presStyleIdx="1" presStyleCnt="5">
        <dgm:presLayoutVars>
          <dgm:bulletEnabled val="1"/>
        </dgm:presLayoutVars>
      </dgm:prSet>
      <dgm:spPr/>
    </dgm:pt>
    <dgm:pt modelId="{2F22E82F-D969-4871-82CD-0FC1576EA8A0}" type="pres">
      <dgm:prSet presAssocID="{B5A98A75-0B3C-400D-B82E-852BF8E31E0E}" presName="sibTrans" presStyleLbl="sibTrans2D1" presStyleIdx="1" presStyleCnt="4"/>
      <dgm:spPr/>
    </dgm:pt>
    <dgm:pt modelId="{E154EA49-5B6D-4080-B302-600196D8F156}" type="pres">
      <dgm:prSet presAssocID="{B5A98A75-0B3C-400D-B82E-852BF8E31E0E}" presName="connectorText" presStyleLbl="sibTrans2D1" presStyleIdx="1" presStyleCnt="4"/>
      <dgm:spPr/>
    </dgm:pt>
    <dgm:pt modelId="{1C7710ED-5DD5-42CE-ACEE-2140B09875DD}" type="pres">
      <dgm:prSet presAssocID="{BEAF5A93-26AD-4D04-879A-C5F64B41C711}" presName="node" presStyleLbl="node1" presStyleIdx="2" presStyleCnt="5">
        <dgm:presLayoutVars>
          <dgm:bulletEnabled val="1"/>
        </dgm:presLayoutVars>
      </dgm:prSet>
      <dgm:spPr/>
    </dgm:pt>
    <dgm:pt modelId="{8B16631D-5090-4F0B-8530-35B613A6009E}" type="pres">
      <dgm:prSet presAssocID="{49B32192-BDB6-4CB5-A5A6-14225459491B}" presName="sibTrans" presStyleLbl="sibTrans2D1" presStyleIdx="2" presStyleCnt="4"/>
      <dgm:spPr/>
    </dgm:pt>
    <dgm:pt modelId="{D64845D0-D4E8-452C-8657-7FDC04E06637}" type="pres">
      <dgm:prSet presAssocID="{49B32192-BDB6-4CB5-A5A6-14225459491B}" presName="connectorText" presStyleLbl="sibTrans2D1" presStyleIdx="2" presStyleCnt="4"/>
      <dgm:spPr/>
    </dgm:pt>
    <dgm:pt modelId="{89BE9EE4-2C9D-453C-A77B-52C7D3261AA3}" type="pres">
      <dgm:prSet presAssocID="{F78A675C-8295-46D0-842A-638537D63DEA}" presName="node" presStyleLbl="node1" presStyleIdx="3" presStyleCnt="5">
        <dgm:presLayoutVars>
          <dgm:bulletEnabled val="1"/>
        </dgm:presLayoutVars>
      </dgm:prSet>
      <dgm:spPr/>
    </dgm:pt>
    <dgm:pt modelId="{62994C4A-9AAE-4D69-9D6F-05543A494275}" type="pres">
      <dgm:prSet presAssocID="{E1B085D7-9E15-4D46-9958-ECF03E85096F}" presName="sibTrans" presStyleLbl="sibTrans2D1" presStyleIdx="3" presStyleCnt="4"/>
      <dgm:spPr/>
    </dgm:pt>
    <dgm:pt modelId="{37CC47F9-B140-46BB-8112-F52048476AFD}" type="pres">
      <dgm:prSet presAssocID="{E1B085D7-9E15-4D46-9958-ECF03E85096F}" presName="connectorText" presStyleLbl="sibTrans2D1" presStyleIdx="3" presStyleCnt="4"/>
      <dgm:spPr/>
    </dgm:pt>
    <dgm:pt modelId="{3A3183CF-A7F3-4DFA-99F9-4A8B8179B9BA}" type="pres">
      <dgm:prSet presAssocID="{D925FB20-8235-4E0E-999A-7AF4CD4085A8}" presName="node" presStyleLbl="node1" presStyleIdx="4" presStyleCnt="5">
        <dgm:presLayoutVars>
          <dgm:bulletEnabled val="1"/>
        </dgm:presLayoutVars>
      </dgm:prSet>
      <dgm:spPr/>
    </dgm:pt>
  </dgm:ptLst>
  <dgm:cxnLst>
    <dgm:cxn modelId="{97212A03-584D-4D3D-BF13-851DE2CBECC7}" type="presOf" srcId="{66D68E48-E492-4785-A2CE-A5A041E77D09}" destId="{E85768D0-AA04-47B1-9284-ADDD51CE926A}" srcOrd="0" destOrd="0" presId="urn:microsoft.com/office/officeart/2005/8/layout/process1"/>
    <dgm:cxn modelId="{65A92A11-C06D-4AAF-BAAB-E5DD30E939B8}" type="presOf" srcId="{246670A5-BECD-4481-872B-6655FA6637DD}" destId="{56ADF981-52F0-4D19-A137-C7D8DF5F691B}" srcOrd="0" destOrd="0" presId="urn:microsoft.com/office/officeart/2005/8/layout/process1"/>
    <dgm:cxn modelId="{45AE3915-1F62-46FE-A2F5-1093A91990BC}" type="presOf" srcId="{D925FB20-8235-4E0E-999A-7AF4CD4085A8}" destId="{3A3183CF-A7F3-4DFA-99F9-4A8B8179B9BA}" srcOrd="0" destOrd="0" presId="urn:microsoft.com/office/officeart/2005/8/layout/process1"/>
    <dgm:cxn modelId="{C77A0126-A470-41AE-B636-67CABC23F2C6}" type="presOf" srcId="{BEAF5A93-26AD-4D04-879A-C5F64B41C711}" destId="{1C7710ED-5DD5-42CE-ACEE-2140B09875DD}" srcOrd="0" destOrd="0" presId="urn:microsoft.com/office/officeart/2005/8/layout/process1"/>
    <dgm:cxn modelId="{1AB0F22C-BFAD-413A-8B43-B3F57D26D100}" srcId="{246670A5-BECD-4481-872B-6655FA6637DD}" destId="{6358D51F-5492-4621-B2EA-FB5298213F52}" srcOrd="0" destOrd="0" parTransId="{33FBCB1A-0861-4D5D-A440-523B910243D0}" sibTransId="{66D68E48-E492-4785-A2CE-A5A041E77D09}"/>
    <dgm:cxn modelId="{6D971F3F-D980-4213-A10D-7D385BC23D88}" type="presOf" srcId="{46194CE1-61B5-491F-8F42-5C50B367F1A4}" destId="{71C4546B-E125-4DAE-B2DA-86020638B3D5}" srcOrd="0" destOrd="0" presId="urn:microsoft.com/office/officeart/2005/8/layout/process1"/>
    <dgm:cxn modelId="{661B816B-C4A7-4CD0-8124-F743B21FA0BE}" type="presOf" srcId="{E1B085D7-9E15-4D46-9958-ECF03E85096F}" destId="{37CC47F9-B140-46BB-8112-F52048476AFD}" srcOrd="1" destOrd="0" presId="urn:microsoft.com/office/officeart/2005/8/layout/process1"/>
    <dgm:cxn modelId="{F1F5C14E-EAC2-425B-8B0A-04D643E376DB}" srcId="{246670A5-BECD-4481-872B-6655FA6637DD}" destId="{BEAF5A93-26AD-4D04-879A-C5F64B41C711}" srcOrd="2" destOrd="0" parTransId="{69E99024-13C4-44F5-B254-6866B9A83975}" sibTransId="{49B32192-BDB6-4CB5-A5A6-14225459491B}"/>
    <dgm:cxn modelId="{C32E3C53-A3D0-4768-B617-C0D89F739199}" srcId="{246670A5-BECD-4481-872B-6655FA6637DD}" destId="{F78A675C-8295-46D0-842A-638537D63DEA}" srcOrd="3" destOrd="0" parTransId="{C3ECF13C-4E77-4492-A4C7-CBBEDD50DA41}" sibTransId="{E1B085D7-9E15-4D46-9958-ECF03E85096F}"/>
    <dgm:cxn modelId="{1360A657-9031-419C-B50C-EB7D8BD39692}" type="presOf" srcId="{B5A98A75-0B3C-400D-B82E-852BF8E31E0E}" destId="{E154EA49-5B6D-4080-B302-600196D8F156}" srcOrd="1" destOrd="0" presId="urn:microsoft.com/office/officeart/2005/8/layout/process1"/>
    <dgm:cxn modelId="{63B9EC85-48DB-46FB-B435-ADAF4654E117}" type="presOf" srcId="{F78A675C-8295-46D0-842A-638537D63DEA}" destId="{89BE9EE4-2C9D-453C-A77B-52C7D3261AA3}" srcOrd="0" destOrd="0" presId="urn:microsoft.com/office/officeart/2005/8/layout/process1"/>
    <dgm:cxn modelId="{1F067F88-17FF-4905-A431-0F256E071D5F}" type="presOf" srcId="{49B32192-BDB6-4CB5-A5A6-14225459491B}" destId="{8B16631D-5090-4F0B-8530-35B613A6009E}" srcOrd="0" destOrd="0" presId="urn:microsoft.com/office/officeart/2005/8/layout/process1"/>
    <dgm:cxn modelId="{9A3FA397-E137-4CF7-A498-FB6AAC1245A4}" type="presOf" srcId="{6358D51F-5492-4621-B2EA-FB5298213F52}" destId="{A3EE2952-EE9B-4FD6-9DE9-9D2F1B439D95}" srcOrd="0" destOrd="0" presId="urn:microsoft.com/office/officeart/2005/8/layout/process1"/>
    <dgm:cxn modelId="{4D2D30AA-FD45-447C-9E71-6C7058E329D7}" type="presOf" srcId="{49B32192-BDB6-4CB5-A5A6-14225459491B}" destId="{D64845D0-D4E8-452C-8657-7FDC04E06637}" srcOrd="1" destOrd="0" presId="urn:microsoft.com/office/officeart/2005/8/layout/process1"/>
    <dgm:cxn modelId="{64B4C8AD-1160-45FE-BEDA-31E4C1814EE3}" type="presOf" srcId="{B5A98A75-0B3C-400D-B82E-852BF8E31E0E}" destId="{2F22E82F-D969-4871-82CD-0FC1576EA8A0}" srcOrd="0" destOrd="0" presId="urn:microsoft.com/office/officeart/2005/8/layout/process1"/>
    <dgm:cxn modelId="{3CB7B8AE-04EC-422A-8E18-0B0C491E0057}" type="presOf" srcId="{E1B085D7-9E15-4D46-9958-ECF03E85096F}" destId="{62994C4A-9AAE-4D69-9D6F-05543A494275}" srcOrd="0" destOrd="0" presId="urn:microsoft.com/office/officeart/2005/8/layout/process1"/>
    <dgm:cxn modelId="{EFBCE1C0-A23C-43B8-B96B-523255D51800}" type="presOf" srcId="{66D68E48-E492-4785-A2CE-A5A041E77D09}" destId="{E1AA0B51-FE5A-47D4-A0EC-EC0194462F54}" srcOrd="1" destOrd="0" presId="urn:microsoft.com/office/officeart/2005/8/layout/process1"/>
    <dgm:cxn modelId="{165B8BC3-5BBF-43CE-9690-7CD2066B0C80}" srcId="{246670A5-BECD-4481-872B-6655FA6637DD}" destId="{46194CE1-61B5-491F-8F42-5C50B367F1A4}" srcOrd="1" destOrd="0" parTransId="{DE4B33D1-B318-43C8-9C02-5119AC7E1284}" sibTransId="{B5A98A75-0B3C-400D-B82E-852BF8E31E0E}"/>
    <dgm:cxn modelId="{6B8134CA-CD6E-4E72-B574-55242897D7E9}" srcId="{246670A5-BECD-4481-872B-6655FA6637DD}" destId="{D925FB20-8235-4E0E-999A-7AF4CD4085A8}" srcOrd="4" destOrd="0" parTransId="{BCB73DDF-ABFF-4A79-B39E-11F2D92C9EDB}" sibTransId="{88BBF765-2E39-4DE1-A262-CC5E895DF9C4}"/>
    <dgm:cxn modelId="{1A29D3FB-C71B-4948-AC68-BADCBBC5437F}" type="presParOf" srcId="{56ADF981-52F0-4D19-A137-C7D8DF5F691B}" destId="{A3EE2952-EE9B-4FD6-9DE9-9D2F1B439D95}" srcOrd="0" destOrd="0" presId="urn:microsoft.com/office/officeart/2005/8/layout/process1"/>
    <dgm:cxn modelId="{D033C23E-2EF9-4E2D-890B-9323D1B87494}" type="presParOf" srcId="{56ADF981-52F0-4D19-A137-C7D8DF5F691B}" destId="{E85768D0-AA04-47B1-9284-ADDD51CE926A}" srcOrd="1" destOrd="0" presId="urn:microsoft.com/office/officeart/2005/8/layout/process1"/>
    <dgm:cxn modelId="{2CBCD359-EA28-418B-9754-7FAB066FB98A}" type="presParOf" srcId="{E85768D0-AA04-47B1-9284-ADDD51CE926A}" destId="{E1AA0B51-FE5A-47D4-A0EC-EC0194462F54}" srcOrd="0" destOrd="0" presId="urn:microsoft.com/office/officeart/2005/8/layout/process1"/>
    <dgm:cxn modelId="{C9772769-4FB8-424F-947B-DE6422900734}" type="presParOf" srcId="{56ADF981-52F0-4D19-A137-C7D8DF5F691B}" destId="{71C4546B-E125-4DAE-B2DA-86020638B3D5}" srcOrd="2" destOrd="0" presId="urn:microsoft.com/office/officeart/2005/8/layout/process1"/>
    <dgm:cxn modelId="{42364B26-CCE1-46B7-9004-75058C184D7A}" type="presParOf" srcId="{56ADF981-52F0-4D19-A137-C7D8DF5F691B}" destId="{2F22E82F-D969-4871-82CD-0FC1576EA8A0}" srcOrd="3" destOrd="0" presId="urn:microsoft.com/office/officeart/2005/8/layout/process1"/>
    <dgm:cxn modelId="{80459711-2257-4D50-B837-F80CF38CC241}" type="presParOf" srcId="{2F22E82F-D969-4871-82CD-0FC1576EA8A0}" destId="{E154EA49-5B6D-4080-B302-600196D8F156}" srcOrd="0" destOrd="0" presId="urn:microsoft.com/office/officeart/2005/8/layout/process1"/>
    <dgm:cxn modelId="{20F80B21-123E-43C4-B424-825FEEF3073F}" type="presParOf" srcId="{56ADF981-52F0-4D19-A137-C7D8DF5F691B}" destId="{1C7710ED-5DD5-42CE-ACEE-2140B09875DD}" srcOrd="4" destOrd="0" presId="urn:microsoft.com/office/officeart/2005/8/layout/process1"/>
    <dgm:cxn modelId="{C262284C-EFDB-46C2-AE6C-BFE59CB78AEA}" type="presParOf" srcId="{56ADF981-52F0-4D19-A137-C7D8DF5F691B}" destId="{8B16631D-5090-4F0B-8530-35B613A6009E}" srcOrd="5" destOrd="0" presId="urn:microsoft.com/office/officeart/2005/8/layout/process1"/>
    <dgm:cxn modelId="{6DAAEF7C-259D-4C1D-AE75-58507C5172C5}" type="presParOf" srcId="{8B16631D-5090-4F0B-8530-35B613A6009E}" destId="{D64845D0-D4E8-452C-8657-7FDC04E06637}" srcOrd="0" destOrd="0" presId="urn:microsoft.com/office/officeart/2005/8/layout/process1"/>
    <dgm:cxn modelId="{D42F0302-3C8A-4EB1-A6E5-4D84230ED9B7}" type="presParOf" srcId="{56ADF981-52F0-4D19-A137-C7D8DF5F691B}" destId="{89BE9EE4-2C9D-453C-A77B-52C7D3261AA3}" srcOrd="6" destOrd="0" presId="urn:microsoft.com/office/officeart/2005/8/layout/process1"/>
    <dgm:cxn modelId="{0475275E-0998-4765-A964-9994C40AF31D}" type="presParOf" srcId="{56ADF981-52F0-4D19-A137-C7D8DF5F691B}" destId="{62994C4A-9AAE-4D69-9D6F-05543A494275}" srcOrd="7" destOrd="0" presId="urn:microsoft.com/office/officeart/2005/8/layout/process1"/>
    <dgm:cxn modelId="{E5B94B02-53CB-468B-93E7-1D4B79F86BF3}" type="presParOf" srcId="{62994C4A-9AAE-4D69-9D6F-05543A494275}" destId="{37CC47F9-B140-46BB-8112-F52048476AFD}" srcOrd="0" destOrd="0" presId="urn:microsoft.com/office/officeart/2005/8/layout/process1"/>
    <dgm:cxn modelId="{9628E93B-D56B-43F8-81B0-936FC46063BB}" type="presParOf" srcId="{56ADF981-52F0-4D19-A137-C7D8DF5F691B}" destId="{3A3183CF-A7F3-4DFA-99F9-4A8B8179B9BA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804B1C7-D7FF-4D58-8F69-D260A634C493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569638E6-93CE-4821-A06F-3D3322F518C3}">
      <dgm:prSet phldrT="[Text]" custT="1"/>
      <dgm:spPr>
        <a:solidFill>
          <a:srgbClr val="3366FF"/>
        </a:solidFill>
      </dgm:spPr>
      <dgm:t>
        <a:bodyPr/>
        <a:lstStyle/>
        <a:p>
          <a:r>
            <a:rPr lang="en-US" sz="1800" b="1" dirty="0">
              <a:latin typeface="Verdana" panose="020B0604030504040204" pitchFamily="34" charset="0"/>
              <a:ea typeface="Verdana" panose="020B0604030504040204" pitchFamily="34" charset="0"/>
            </a:rPr>
            <a:t>REAL TIME MEASUREMENT</a:t>
          </a:r>
        </a:p>
      </dgm:t>
    </dgm:pt>
    <dgm:pt modelId="{B9DAB4CC-A642-4919-974A-477F33C704E7}" type="parTrans" cxnId="{127AAF2E-15B2-4482-BB34-C1D1A9581612}">
      <dgm:prSet/>
      <dgm:spPr/>
      <dgm:t>
        <a:bodyPr/>
        <a:lstStyle/>
        <a:p>
          <a:endParaRPr lang="en-US" sz="1600" b="1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9A57E5E5-FBB6-474B-9331-E245B0C0F95A}" type="sibTrans" cxnId="{127AAF2E-15B2-4482-BB34-C1D1A9581612}">
      <dgm:prSet/>
      <dgm:spPr/>
      <dgm:t>
        <a:bodyPr/>
        <a:lstStyle/>
        <a:p>
          <a:endParaRPr lang="en-US" sz="1600" b="1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0C20AD6F-8E9C-4957-91D9-0FA61D5E3C16}">
      <dgm:prSet phldrT="[Text]" custT="1"/>
      <dgm:spPr>
        <a:solidFill>
          <a:srgbClr val="3366FF"/>
        </a:solidFill>
      </dgm:spPr>
      <dgm:t>
        <a:bodyPr/>
        <a:lstStyle/>
        <a:p>
          <a:r>
            <a:rPr lang="en-US" sz="1800" b="1" dirty="0">
              <a:latin typeface="Verdana" panose="020B0604030504040204" pitchFamily="34" charset="0"/>
              <a:ea typeface="Verdana" panose="020B0604030504040204" pitchFamily="34" charset="0"/>
            </a:rPr>
            <a:t>AUTOMATED PRICING</a:t>
          </a:r>
        </a:p>
      </dgm:t>
    </dgm:pt>
    <dgm:pt modelId="{BCD5C41D-D144-4820-900F-423098A0E5FD}" type="parTrans" cxnId="{8A6A513E-941E-4870-BDD4-D88230DBE8ED}">
      <dgm:prSet/>
      <dgm:spPr/>
      <dgm:t>
        <a:bodyPr/>
        <a:lstStyle/>
        <a:p>
          <a:endParaRPr lang="en-US" sz="1600" b="1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27BF7798-D8DD-449D-98B3-9A15002DBCF3}" type="sibTrans" cxnId="{8A6A513E-941E-4870-BDD4-D88230DBE8ED}">
      <dgm:prSet/>
      <dgm:spPr/>
      <dgm:t>
        <a:bodyPr/>
        <a:lstStyle/>
        <a:p>
          <a:endParaRPr lang="en-US" sz="1600" b="1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5E04B921-8B2F-4F4A-A3E9-E359D13A1661}">
      <dgm:prSet phldrT="[Text]" custT="1"/>
      <dgm:spPr>
        <a:solidFill>
          <a:srgbClr val="3366FF"/>
        </a:solidFill>
      </dgm:spPr>
      <dgm:t>
        <a:bodyPr/>
        <a:lstStyle/>
        <a:p>
          <a:r>
            <a:rPr lang="en-US" sz="1800" b="1" dirty="0">
              <a:latin typeface="Verdana" panose="020B0604030504040204" pitchFamily="34" charset="0"/>
              <a:ea typeface="Verdana" panose="020B0604030504040204" pitchFamily="34" charset="0"/>
            </a:rPr>
            <a:t>ONLINE CRM AND PROPOSAL SYSTEM</a:t>
          </a:r>
        </a:p>
      </dgm:t>
    </dgm:pt>
    <dgm:pt modelId="{10D71861-95CD-4A12-87C3-1444ABEF12AD}" type="parTrans" cxnId="{2C3BE1A0-BECA-473D-93D0-7080623DBA8A}">
      <dgm:prSet/>
      <dgm:spPr/>
      <dgm:t>
        <a:bodyPr/>
        <a:lstStyle/>
        <a:p>
          <a:endParaRPr lang="en-US" sz="1600" b="1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5EB225F4-F99D-44A0-8365-221EBE96CD74}" type="sibTrans" cxnId="{2C3BE1A0-BECA-473D-93D0-7080623DBA8A}">
      <dgm:prSet/>
      <dgm:spPr/>
      <dgm:t>
        <a:bodyPr/>
        <a:lstStyle/>
        <a:p>
          <a:endParaRPr lang="en-US" sz="1600" b="1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7C8D1492-766B-414D-949F-594D5495FC7E}" type="pres">
      <dgm:prSet presAssocID="{6804B1C7-D7FF-4D58-8F69-D260A634C493}" presName="CompostProcess" presStyleCnt="0">
        <dgm:presLayoutVars>
          <dgm:dir/>
          <dgm:resizeHandles val="exact"/>
        </dgm:presLayoutVars>
      </dgm:prSet>
      <dgm:spPr/>
    </dgm:pt>
    <dgm:pt modelId="{A6106863-8DD9-4F73-BA45-7386369EA6A9}" type="pres">
      <dgm:prSet presAssocID="{6804B1C7-D7FF-4D58-8F69-D260A634C493}" presName="arrow" presStyleLbl="bgShp" presStyleIdx="0" presStyleCnt="1" custScaleX="117647"/>
      <dgm:spPr/>
    </dgm:pt>
    <dgm:pt modelId="{DF8EE829-7946-4AE8-88AC-657D787AC5EE}" type="pres">
      <dgm:prSet presAssocID="{6804B1C7-D7FF-4D58-8F69-D260A634C493}" presName="linearProcess" presStyleCnt="0"/>
      <dgm:spPr/>
    </dgm:pt>
    <dgm:pt modelId="{AD1009A7-107E-4466-90FD-96B5E12306A0}" type="pres">
      <dgm:prSet presAssocID="{569638E6-93CE-4821-A06F-3D3322F518C3}" presName="textNode" presStyleLbl="node1" presStyleIdx="0" presStyleCnt="3" custScaleX="82908" custScaleY="70348" custLinFactNeighborX="-31543" custLinFactNeighborY="1829">
        <dgm:presLayoutVars>
          <dgm:bulletEnabled val="1"/>
        </dgm:presLayoutVars>
      </dgm:prSet>
      <dgm:spPr/>
    </dgm:pt>
    <dgm:pt modelId="{8B01464A-46EB-4274-9E15-5EEA7D248E30}" type="pres">
      <dgm:prSet presAssocID="{9A57E5E5-FBB6-474B-9331-E245B0C0F95A}" presName="sibTrans" presStyleCnt="0"/>
      <dgm:spPr/>
    </dgm:pt>
    <dgm:pt modelId="{4B0D0126-2844-413F-A99D-2A5188320408}" type="pres">
      <dgm:prSet presAssocID="{0C20AD6F-8E9C-4957-91D9-0FA61D5E3C16}" presName="textNode" presStyleLbl="node1" presStyleIdx="1" presStyleCnt="3" custScaleX="82908" custScaleY="70348" custLinFactX="-1166" custLinFactNeighborX="-100000" custLinFactNeighborY="2614">
        <dgm:presLayoutVars>
          <dgm:bulletEnabled val="1"/>
        </dgm:presLayoutVars>
      </dgm:prSet>
      <dgm:spPr/>
    </dgm:pt>
    <dgm:pt modelId="{7E5CF8AD-37CF-4C1B-A179-04927F9B60CD}" type="pres">
      <dgm:prSet presAssocID="{27BF7798-D8DD-449D-98B3-9A15002DBCF3}" presName="sibTrans" presStyleCnt="0"/>
      <dgm:spPr/>
    </dgm:pt>
    <dgm:pt modelId="{57DEF02C-D97C-4768-92C8-5DF1D66EE67D}" type="pres">
      <dgm:prSet presAssocID="{5E04B921-8B2F-4F4A-A3E9-E359D13A1661}" presName="textNode" presStyleLbl="node1" presStyleIdx="2" presStyleCnt="3" custScaleX="82908" custScaleY="70348" custLinFactX="-12220" custLinFactNeighborX="-100000" custLinFactNeighborY="1829">
        <dgm:presLayoutVars>
          <dgm:bulletEnabled val="1"/>
        </dgm:presLayoutVars>
      </dgm:prSet>
      <dgm:spPr/>
    </dgm:pt>
  </dgm:ptLst>
  <dgm:cxnLst>
    <dgm:cxn modelId="{1B0F2721-06B6-456B-8CB5-E5CB17E4F0D7}" type="presOf" srcId="{0C20AD6F-8E9C-4957-91D9-0FA61D5E3C16}" destId="{4B0D0126-2844-413F-A99D-2A5188320408}" srcOrd="0" destOrd="0" presId="urn:microsoft.com/office/officeart/2005/8/layout/hProcess9"/>
    <dgm:cxn modelId="{127AAF2E-15B2-4482-BB34-C1D1A9581612}" srcId="{6804B1C7-D7FF-4D58-8F69-D260A634C493}" destId="{569638E6-93CE-4821-A06F-3D3322F518C3}" srcOrd="0" destOrd="0" parTransId="{B9DAB4CC-A642-4919-974A-477F33C704E7}" sibTransId="{9A57E5E5-FBB6-474B-9331-E245B0C0F95A}"/>
    <dgm:cxn modelId="{8A6A513E-941E-4870-BDD4-D88230DBE8ED}" srcId="{6804B1C7-D7FF-4D58-8F69-D260A634C493}" destId="{0C20AD6F-8E9C-4957-91D9-0FA61D5E3C16}" srcOrd="1" destOrd="0" parTransId="{BCD5C41D-D144-4820-900F-423098A0E5FD}" sibTransId="{27BF7798-D8DD-449D-98B3-9A15002DBCF3}"/>
    <dgm:cxn modelId="{8668293F-90D4-43FD-BADB-0F2C3EFD6DA0}" type="presOf" srcId="{569638E6-93CE-4821-A06F-3D3322F518C3}" destId="{AD1009A7-107E-4466-90FD-96B5E12306A0}" srcOrd="0" destOrd="0" presId="urn:microsoft.com/office/officeart/2005/8/layout/hProcess9"/>
    <dgm:cxn modelId="{A2096564-3F39-4D3F-A08C-C9F412B91258}" type="presOf" srcId="{6804B1C7-D7FF-4D58-8F69-D260A634C493}" destId="{7C8D1492-766B-414D-949F-594D5495FC7E}" srcOrd="0" destOrd="0" presId="urn:microsoft.com/office/officeart/2005/8/layout/hProcess9"/>
    <dgm:cxn modelId="{AC14C949-6FB7-4E04-A39A-C5AB9DE455B4}" type="presOf" srcId="{5E04B921-8B2F-4F4A-A3E9-E359D13A1661}" destId="{57DEF02C-D97C-4768-92C8-5DF1D66EE67D}" srcOrd="0" destOrd="0" presId="urn:microsoft.com/office/officeart/2005/8/layout/hProcess9"/>
    <dgm:cxn modelId="{2C3BE1A0-BECA-473D-93D0-7080623DBA8A}" srcId="{6804B1C7-D7FF-4D58-8F69-D260A634C493}" destId="{5E04B921-8B2F-4F4A-A3E9-E359D13A1661}" srcOrd="2" destOrd="0" parTransId="{10D71861-95CD-4A12-87C3-1444ABEF12AD}" sibTransId="{5EB225F4-F99D-44A0-8365-221EBE96CD74}"/>
    <dgm:cxn modelId="{FBD535F2-7EBB-4F0A-9B84-96ECE6BFCB19}" type="presParOf" srcId="{7C8D1492-766B-414D-949F-594D5495FC7E}" destId="{A6106863-8DD9-4F73-BA45-7386369EA6A9}" srcOrd="0" destOrd="0" presId="urn:microsoft.com/office/officeart/2005/8/layout/hProcess9"/>
    <dgm:cxn modelId="{1FB94242-F5C3-4F54-8DDC-BAE5641C40CD}" type="presParOf" srcId="{7C8D1492-766B-414D-949F-594D5495FC7E}" destId="{DF8EE829-7946-4AE8-88AC-657D787AC5EE}" srcOrd="1" destOrd="0" presId="urn:microsoft.com/office/officeart/2005/8/layout/hProcess9"/>
    <dgm:cxn modelId="{00806D51-F3F9-4147-AE2E-8CEFAEB5EA21}" type="presParOf" srcId="{DF8EE829-7946-4AE8-88AC-657D787AC5EE}" destId="{AD1009A7-107E-4466-90FD-96B5E12306A0}" srcOrd="0" destOrd="0" presId="urn:microsoft.com/office/officeart/2005/8/layout/hProcess9"/>
    <dgm:cxn modelId="{C332866C-1243-4A2E-BD45-850E6F00E8A4}" type="presParOf" srcId="{DF8EE829-7946-4AE8-88AC-657D787AC5EE}" destId="{8B01464A-46EB-4274-9E15-5EEA7D248E30}" srcOrd="1" destOrd="0" presId="urn:microsoft.com/office/officeart/2005/8/layout/hProcess9"/>
    <dgm:cxn modelId="{9BC29D09-21A0-47BB-8964-87B876CE6BEC}" type="presParOf" srcId="{DF8EE829-7946-4AE8-88AC-657D787AC5EE}" destId="{4B0D0126-2844-413F-A99D-2A5188320408}" srcOrd="2" destOrd="0" presId="urn:microsoft.com/office/officeart/2005/8/layout/hProcess9"/>
    <dgm:cxn modelId="{1CE293B8-0F46-4EA2-9EA3-F507676D5913}" type="presParOf" srcId="{DF8EE829-7946-4AE8-88AC-657D787AC5EE}" destId="{7E5CF8AD-37CF-4C1B-A179-04927F9B60CD}" srcOrd="3" destOrd="0" presId="urn:microsoft.com/office/officeart/2005/8/layout/hProcess9"/>
    <dgm:cxn modelId="{39BB7848-635F-4922-A182-509E7A1B47C9}" type="presParOf" srcId="{DF8EE829-7946-4AE8-88AC-657D787AC5EE}" destId="{57DEF02C-D97C-4768-92C8-5DF1D66EE67D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0300D19-9BC4-4B4A-8B1F-37B3248FAF16}" type="doc">
      <dgm:prSet loTypeId="urn:microsoft.com/office/officeart/2005/8/layout/radial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31EBF1A-1656-4FC1-92DE-629B9ED8E7C8}">
      <dgm:prSet phldrT="[Text]"/>
      <dgm:spPr/>
      <dgm:t>
        <a:bodyPr/>
        <a:lstStyle/>
        <a:p>
          <a:r>
            <a:rPr lang="en-US" b="1" dirty="0">
              <a:latin typeface="Verdana" panose="020B0604030504040204" pitchFamily="34" charset="0"/>
              <a:ea typeface="Verdana" panose="020B0604030504040204" pitchFamily="34" charset="0"/>
            </a:rPr>
            <a:t>PROVIDE EXPERTISE</a:t>
          </a:r>
        </a:p>
      </dgm:t>
    </dgm:pt>
    <dgm:pt modelId="{FF949AA2-054B-42B1-B8EF-67CDEF2A0AFC}" type="parTrans" cxnId="{91672C5F-D312-4344-AF23-03D8AED14EFA}">
      <dgm:prSet/>
      <dgm:spPr/>
      <dgm:t>
        <a:bodyPr/>
        <a:lstStyle/>
        <a:p>
          <a:endParaRPr lang="en-US" b="1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C17CC3CD-75A4-46DF-8ACA-E7DA0940F933}" type="sibTrans" cxnId="{91672C5F-D312-4344-AF23-03D8AED14EFA}">
      <dgm:prSet/>
      <dgm:spPr/>
      <dgm:t>
        <a:bodyPr/>
        <a:lstStyle/>
        <a:p>
          <a:endParaRPr lang="en-US" b="1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2FBB6C69-9085-4470-8495-BD4ACF63706C}">
      <dgm:prSet phldrT="[Text]"/>
      <dgm:spPr/>
      <dgm:t>
        <a:bodyPr/>
        <a:lstStyle/>
        <a:p>
          <a:r>
            <a:rPr lang="en-US" b="1" dirty="0">
              <a:latin typeface="Verdana" panose="020B0604030504040204" pitchFamily="34" charset="0"/>
              <a:ea typeface="Verdana" panose="020B0604030504040204" pitchFamily="34" charset="0"/>
            </a:rPr>
            <a:t>TURNAROUND SPEED</a:t>
          </a:r>
        </a:p>
      </dgm:t>
    </dgm:pt>
    <dgm:pt modelId="{C7DE14D3-4066-422A-A9E7-B1FD6EB8CF88}" type="parTrans" cxnId="{8DE092F8-0632-4A9D-AE88-590806BB3CAA}">
      <dgm:prSet/>
      <dgm:spPr/>
      <dgm:t>
        <a:bodyPr/>
        <a:lstStyle/>
        <a:p>
          <a:endParaRPr lang="en-US" b="1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E616C0D4-F848-4FA3-BD43-11AA598F459E}" type="sibTrans" cxnId="{8DE092F8-0632-4A9D-AE88-590806BB3CAA}">
      <dgm:prSet/>
      <dgm:spPr/>
      <dgm:t>
        <a:bodyPr/>
        <a:lstStyle/>
        <a:p>
          <a:endParaRPr lang="en-US" b="1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A14DB645-2667-49A1-8A6E-CF07D2FBEA7E}">
      <dgm:prSet phldrT="[Text]"/>
      <dgm:spPr/>
      <dgm:t>
        <a:bodyPr/>
        <a:lstStyle/>
        <a:p>
          <a:r>
            <a:rPr lang="en-US" b="1" dirty="0">
              <a:latin typeface="Verdana" panose="020B0604030504040204" pitchFamily="34" charset="0"/>
              <a:ea typeface="Verdana" panose="020B0604030504040204" pitchFamily="34" charset="0"/>
            </a:rPr>
            <a:t>DELIVER QUALITY</a:t>
          </a:r>
        </a:p>
      </dgm:t>
    </dgm:pt>
    <dgm:pt modelId="{F19C38FC-3470-4C8D-ABDA-57031F02A677}" type="parTrans" cxnId="{A2C3EF3A-1C81-4348-A6DF-85751E44C2DC}">
      <dgm:prSet/>
      <dgm:spPr/>
      <dgm:t>
        <a:bodyPr/>
        <a:lstStyle/>
        <a:p>
          <a:endParaRPr lang="en-US" b="1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8E144B4B-66A4-440C-AA10-059CCA3D655C}" type="sibTrans" cxnId="{A2C3EF3A-1C81-4348-A6DF-85751E44C2DC}">
      <dgm:prSet/>
      <dgm:spPr/>
      <dgm:t>
        <a:bodyPr/>
        <a:lstStyle/>
        <a:p>
          <a:endParaRPr lang="en-US" b="1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3EFDBD09-5F9A-4328-B747-F61E413E2046}">
      <dgm:prSet phldrT="[Text]"/>
      <dgm:spPr/>
      <dgm:t>
        <a:bodyPr/>
        <a:lstStyle/>
        <a:p>
          <a:endParaRPr lang="en-US" b="1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BD964BBE-5D59-47F6-BBF9-55FD57267A2D}" type="parTrans" cxnId="{6C18A0F3-94FD-4E7E-95ED-7E4B36FAC734}">
      <dgm:prSet/>
      <dgm:spPr/>
      <dgm:t>
        <a:bodyPr/>
        <a:lstStyle/>
        <a:p>
          <a:endParaRPr lang="en-US" b="1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33E0C2AC-D500-47D2-8967-177D6FCB1C48}" type="sibTrans" cxnId="{6C18A0F3-94FD-4E7E-95ED-7E4B36FAC734}">
      <dgm:prSet/>
      <dgm:spPr/>
      <dgm:t>
        <a:bodyPr/>
        <a:lstStyle/>
        <a:p>
          <a:endParaRPr lang="en-US" b="1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A956B88B-92CA-4DD6-B256-FDE27E84385F}">
      <dgm:prSet phldrT="[Text]" custT="1"/>
      <dgm:spPr>
        <a:solidFill>
          <a:schemeClr val="accent1">
            <a:lumMod val="20000"/>
            <a:lumOff val="80000"/>
            <a:alpha val="50000"/>
          </a:schemeClr>
        </a:solidFill>
      </dgm:spPr>
      <dgm:t>
        <a:bodyPr/>
        <a:lstStyle/>
        <a:p>
          <a:r>
            <a:rPr lang="en-US" sz="2800" b="1" dirty="0">
              <a:latin typeface="Verdana" panose="020B0604030504040204" pitchFamily="34" charset="0"/>
              <a:ea typeface="Verdana" panose="020B0604030504040204" pitchFamily="34" charset="0"/>
            </a:rPr>
            <a:t>MHX PROMISE</a:t>
          </a:r>
        </a:p>
      </dgm:t>
    </dgm:pt>
    <dgm:pt modelId="{ED884057-F1F2-4ACD-B820-A81CC5BEF2FB}" type="sibTrans" cxnId="{31C18FD1-6E63-4A7B-9EA3-1D50AC3F52CB}">
      <dgm:prSet/>
      <dgm:spPr/>
      <dgm:t>
        <a:bodyPr/>
        <a:lstStyle/>
        <a:p>
          <a:endParaRPr lang="en-US" b="1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BA8682FB-4FF6-447E-B040-FD1B9C1F25AB}" type="parTrans" cxnId="{31C18FD1-6E63-4A7B-9EA3-1D50AC3F52CB}">
      <dgm:prSet/>
      <dgm:spPr/>
      <dgm:t>
        <a:bodyPr/>
        <a:lstStyle/>
        <a:p>
          <a:endParaRPr lang="en-US" b="1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594FC80B-1749-4FBA-BE6D-221AD5E5C49D}" type="pres">
      <dgm:prSet presAssocID="{10300D19-9BC4-4B4A-8B1F-37B3248FAF16}" presName="composite" presStyleCnt="0">
        <dgm:presLayoutVars>
          <dgm:chMax val="1"/>
          <dgm:dir/>
          <dgm:resizeHandles val="exact"/>
        </dgm:presLayoutVars>
      </dgm:prSet>
      <dgm:spPr/>
    </dgm:pt>
    <dgm:pt modelId="{726409BE-FCEF-4796-B8E0-D3AEE0480A4B}" type="pres">
      <dgm:prSet presAssocID="{10300D19-9BC4-4B4A-8B1F-37B3248FAF16}" presName="radial" presStyleCnt="0">
        <dgm:presLayoutVars>
          <dgm:animLvl val="ctr"/>
        </dgm:presLayoutVars>
      </dgm:prSet>
      <dgm:spPr/>
    </dgm:pt>
    <dgm:pt modelId="{E1AD54C2-BF70-4488-8EFF-8B48F368E24C}" type="pres">
      <dgm:prSet presAssocID="{A956B88B-92CA-4DD6-B256-FDE27E84385F}" presName="centerShape" presStyleLbl="vennNode1" presStyleIdx="0" presStyleCnt="4"/>
      <dgm:spPr/>
    </dgm:pt>
    <dgm:pt modelId="{B2FDF4E2-397A-4D0B-B161-14E87BF55F00}" type="pres">
      <dgm:prSet presAssocID="{631EBF1A-1656-4FC1-92DE-629B9ED8E7C8}" presName="node" presStyleLbl="vennNode1" presStyleIdx="1" presStyleCnt="4" custScaleX="158773" custScaleY="156422">
        <dgm:presLayoutVars>
          <dgm:bulletEnabled val="1"/>
        </dgm:presLayoutVars>
      </dgm:prSet>
      <dgm:spPr/>
    </dgm:pt>
    <dgm:pt modelId="{F6A98786-77E2-4A31-870B-F70099767ED3}" type="pres">
      <dgm:prSet presAssocID="{2FBB6C69-9085-4470-8495-BD4ACF63706C}" presName="node" presStyleLbl="vennNode1" presStyleIdx="2" presStyleCnt="4" custScaleX="158773" custScaleY="156422">
        <dgm:presLayoutVars>
          <dgm:bulletEnabled val="1"/>
        </dgm:presLayoutVars>
      </dgm:prSet>
      <dgm:spPr/>
    </dgm:pt>
    <dgm:pt modelId="{35BC5FFA-9CA5-4EB9-B71B-84952936E85F}" type="pres">
      <dgm:prSet presAssocID="{A14DB645-2667-49A1-8A6E-CF07D2FBEA7E}" presName="node" presStyleLbl="vennNode1" presStyleIdx="3" presStyleCnt="4" custScaleX="158773" custScaleY="156422">
        <dgm:presLayoutVars>
          <dgm:bulletEnabled val="1"/>
        </dgm:presLayoutVars>
      </dgm:prSet>
      <dgm:spPr/>
    </dgm:pt>
  </dgm:ptLst>
  <dgm:cxnLst>
    <dgm:cxn modelId="{3240350F-5F49-4EAA-B881-298DF3439020}" type="presOf" srcId="{A956B88B-92CA-4DD6-B256-FDE27E84385F}" destId="{E1AD54C2-BF70-4488-8EFF-8B48F368E24C}" srcOrd="0" destOrd="0" presId="urn:microsoft.com/office/officeart/2005/8/layout/radial3"/>
    <dgm:cxn modelId="{659EBE2F-8307-4486-B646-897BBD87D7F8}" type="presOf" srcId="{2FBB6C69-9085-4470-8495-BD4ACF63706C}" destId="{F6A98786-77E2-4A31-870B-F70099767ED3}" srcOrd="0" destOrd="0" presId="urn:microsoft.com/office/officeart/2005/8/layout/radial3"/>
    <dgm:cxn modelId="{A2C3EF3A-1C81-4348-A6DF-85751E44C2DC}" srcId="{A956B88B-92CA-4DD6-B256-FDE27E84385F}" destId="{A14DB645-2667-49A1-8A6E-CF07D2FBEA7E}" srcOrd="2" destOrd="0" parTransId="{F19C38FC-3470-4C8D-ABDA-57031F02A677}" sibTransId="{8E144B4B-66A4-440C-AA10-059CCA3D655C}"/>
    <dgm:cxn modelId="{91672C5F-D312-4344-AF23-03D8AED14EFA}" srcId="{A956B88B-92CA-4DD6-B256-FDE27E84385F}" destId="{631EBF1A-1656-4FC1-92DE-629B9ED8E7C8}" srcOrd="0" destOrd="0" parTransId="{FF949AA2-054B-42B1-B8EF-67CDEF2A0AFC}" sibTransId="{C17CC3CD-75A4-46DF-8ACA-E7DA0940F933}"/>
    <dgm:cxn modelId="{AF21F049-0324-4D5C-9B55-CF5980646F42}" type="presOf" srcId="{A14DB645-2667-49A1-8A6E-CF07D2FBEA7E}" destId="{35BC5FFA-9CA5-4EB9-B71B-84952936E85F}" srcOrd="0" destOrd="0" presId="urn:microsoft.com/office/officeart/2005/8/layout/radial3"/>
    <dgm:cxn modelId="{F4C0244A-E461-4E32-8A7C-671EB41CFAC1}" type="presOf" srcId="{631EBF1A-1656-4FC1-92DE-629B9ED8E7C8}" destId="{B2FDF4E2-397A-4D0B-B161-14E87BF55F00}" srcOrd="0" destOrd="0" presId="urn:microsoft.com/office/officeart/2005/8/layout/radial3"/>
    <dgm:cxn modelId="{3ECAD6AC-FC95-4055-8484-D27A66234416}" type="presOf" srcId="{10300D19-9BC4-4B4A-8B1F-37B3248FAF16}" destId="{594FC80B-1749-4FBA-BE6D-221AD5E5C49D}" srcOrd="0" destOrd="0" presId="urn:microsoft.com/office/officeart/2005/8/layout/radial3"/>
    <dgm:cxn modelId="{31C18FD1-6E63-4A7B-9EA3-1D50AC3F52CB}" srcId="{10300D19-9BC4-4B4A-8B1F-37B3248FAF16}" destId="{A956B88B-92CA-4DD6-B256-FDE27E84385F}" srcOrd="0" destOrd="0" parTransId="{BA8682FB-4FF6-447E-B040-FD1B9C1F25AB}" sibTransId="{ED884057-F1F2-4ACD-B820-A81CC5BEF2FB}"/>
    <dgm:cxn modelId="{6C18A0F3-94FD-4E7E-95ED-7E4B36FAC734}" srcId="{10300D19-9BC4-4B4A-8B1F-37B3248FAF16}" destId="{3EFDBD09-5F9A-4328-B747-F61E413E2046}" srcOrd="1" destOrd="0" parTransId="{BD964BBE-5D59-47F6-BBF9-55FD57267A2D}" sibTransId="{33E0C2AC-D500-47D2-8967-177D6FCB1C48}"/>
    <dgm:cxn modelId="{8DE092F8-0632-4A9D-AE88-590806BB3CAA}" srcId="{A956B88B-92CA-4DD6-B256-FDE27E84385F}" destId="{2FBB6C69-9085-4470-8495-BD4ACF63706C}" srcOrd="1" destOrd="0" parTransId="{C7DE14D3-4066-422A-A9E7-B1FD6EB8CF88}" sibTransId="{E616C0D4-F848-4FA3-BD43-11AA598F459E}"/>
    <dgm:cxn modelId="{B7A64973-6BCC-459D-9C6D-4576D11D97E1}" type="presParOf" srcId="{594FC80B-1749-4FBA-BE6D-221AD5E5C49D}" destId="{726409BE-FCEF-4796-B8E0-D3AEE0480A4B}" srcOrd="0" destOrd="0" presId="urn:microsoft.com/office/officeart/2005/8/layout/radial3"/>
    <dgm:cxn modelId="{CE427FB8-9442-461E-8D82-047D0FC43E0A}" type="presParOf" srcId="{726409BE-FCEF-4796-B8E0-D3AEE0480A4B}" destId="{E1AD54C2-BF70-4488-8EFF-8B48F368E24C}" srcOrd="0" destOrd="0" presId="urn:microsoft.com/office/officeart/2005/8/layout/radial3"/>
    <dgm:cxn modelId="{3B8A4041-7BF8-4813-99F6-3987FFB4B3C6}" type="presParOf" srcId="{726409BE-FCEF-4796-B8E0-D3AEE0480A4B}" destId="{B2FDF4E2-397A-4D0B-B161-14E87BF55F00}" srcOrd="1" destOrd="0" presId="urn:microsoft.com/office/officeart/2005/8/layout/radial3"/>
    <dgm:cxn modelId="{E4140BD7-8A92-4B6E-8DBB-AD44976030D1}" type="presParOf" srcId="{726409BE-FCEF-4796-B8E0-D3AEE0480A4B}" destId="{F6A98786-77E2-4A31-870B-F70099767ED3}" srcOrd="2" destOrd="0" presId="urn:microsoft.com/office/officeart/2005/8/layout/radial3"/>
    <dgm:cxn modelId="{C083DE13-935B-459D-B616-7EAE6564E535}" type="presParOf" srcId="{726409BE-FCEF-4796-B8E0-D3AEE0480A4B}" destId="{35BC5FFA-9CA5-4EB9-B71B-84952936E85F}" srcOrd="3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B41637E-BC6F-4A57-B03F-21C477C68308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AEBD1E6-865F-4E82-A569-056C688D4201}">
      <dgm:prSet phldrT="[Text]" custT="1"/>
      <dgm:spPr/>
      <dgm:t>
        <a:bodyPr/>
        <a:lstStyle/>
        <a:p>
          <a:r>
            <a:rPr lang="en-US" sz="1800" dirty="0">
              <a:latin typeface="Verdana" panose="020B0604030504040204" pitchFamily="34" charset="0"/>
              <a:ea typeface="Verdana" panose="020B0604030504040204" pitchFamily="34" charset="0"/>
            </a:rPr>
            <a:t>WINDOWS &amp; DOORS</a:t>
          </a:r>
        </a:p>
      </dgm:t>
    </dgm:pt>
    <dgm:pt modelId="{166DBC50-54AE-4241-83B4-2A6B094BBC06}" type="parTrans" cxnId="{B98986B1-09EB-45AA-A3C0-FA3E2C8199E8}">
      <dgm:prSet/>
      <dgm:spPr/>
      <dgm:t>
        <a:bodyPr/>
        <a:lstStyle/>
        <a:p>
          <a:endParaRPr lang="en-US" sz="12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4130108F-56CD-43F9-9EF7-D09E1C069963}" type="sibTrans" cxnId="{B98986B1-09EB-45AA-A3C0-FA3E2C8199E8}">
      <dgm:prSet/>
      <dgm:spPr/>
      <dgm:t>
        <a:bodyPr/>
        <a:lstStyle/>
        <a:p>
          <a:endParaRPr lang="en-US" sz="12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62033987-78AB-4214-BD63-FB093C29A27D}">
      <dgm:prSet phldrT="[Text]" custT="1"/>
      <dgm:spPr/>
      <dgm:t>
        <a:bodyPr/>
        <a:lstStyle/>
        <a:p>
          <a:r>
            <a:rPr lang="en-US" sz="1800" dirty="0">
              <a:latin typeface="Verdana" panose="020B0604030504040204" pitchFamily="34" charset="0"/>
              <a:ea typeface="Verdana" panose="020B0604030504040204" pitchFamily="34" charset="0"/>
            </a:rPr>
            <a:t>ROOF LINES</a:t>
          </a:r>
        </a:p>
      </dgm:t>
    </dgm:pt>
    <dgm:pt modelId="{308DA107-0D58-451E-B7BA-B3FEF0425B5E}" type="parTrans" cxnId="{DED95B1B-CC7C-45EB-95FD-7E6B16320053}">
      <dgm:prSet/>
      <dgm:spPr/>
      <dgm:t>
        <a:bodyPr/>
        <a:lstStyle/>
        <a:p>
          <a:endParaRPr lang="en-US" sz="12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9FFE9698-38FD-4685-AA22-C67B6EC6339D}" type="sibTrans" cxnId="{DED95B1B-CC7C-45EB-95FD-7E6B16320053}">
      <dgm:prSet/>
      <dgm:spPr/>
      <dgm:t>
        <a:bodyPr/>
        <a:lstStyle/>
        <a:p>
          <a:endParaRPr lang="en-US" sz="12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D6CE0F12-B7C0-4893-8D9D-6B9A366B9A6D}">
      <dgm:prSet phldrT="[Text]" custT="1"/>
      <dgm:spPr/>
      <dgm:t>
        <a:bodyPr/>
        <a:lstStyle/>
        <a:p>
          <a:r>
            <a:rPr lang="en-US" sz="1800" dirty="0">
              <a:latin typeface="Verdana" panose="020B0604030504040204" pitchFamily="34" charset="0"/>
              <a:ea typeface="Verdana" panose="020B0604030504040204" pitchFamily="34" charset="0"/>
            </a:rPr>
            <a:t>DECK &amp; PATIO</a:t>
          </a:r>
        </a:p>
      </dgm:t>
    </dgm:pt>
    <dgm:pt modelId="{4EF86297-6BFF-4D1E-8CCE-1ACD00A0648B}" type="parTrans" cxnId="{8D655468-E616-4A32-B8A8-47E822FD22E8}">
      <dgm:prSet/>
      <dgm:spPr/>
      <dgm:t>
        <a:bodyPr/>
        <a:lstStyle/>
        <a:p>
          <a:endParaRPr lang="en-US" sz="12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39D653F1-C17B-4ED8-9850-7DE73774462F}" type="sibTrans" cxnId="{8D655468-E616-4A32-B8A8-47E822FD22E8}">
      <dgm:prSet/>
      <dgm:spPr/>
      <dgm:t>
        <a:bodyPr/>
        <a:lstStyle/>
        <a:p>
          <a:endParaRPr lang="en-US" sz="12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62A56B53-BF22-4F39-80B6-E4F0A656DB69}">
      <dgm:prSet phldrT="[Text]" custT="1"/>
      <dgm:spPr/>
      <dgm:t>
        <a:bodyPr/>
        <a:lstStyle/>
        <a:p>
          <a:r>
            <a:rPr lang="en-US" sz="1800" dirty="0">
              <a:latin typeface="Verdana" panose="020B0604030504040204" pitchFamily="34" charset="0"/>
              <a:ea typeface="Verdana" panose="020B0604030504040204" pitchFamily="34" charset="0"/>
            </a:rPr>
            <a:t>STONES</a:t>
          </a:r>
        </a:p>
      </dgm:t>
    </dgm:pt>
    <dgm:pt modelId="{459EBEA3-9F7B-4A71-9ABE-CFEF9CBCE4B0}" type="parTrans" cxnId="{35DEA3DA-4669-4972-A9B7-A3FE0BEF9479}">
      <dgm:prSet/>
      <dgm:spPr/>
      <dgm:t>
        <a:bodyPr/>
        <a:lstStyle/>
        <a:p>
          <a:endParaRPr lang="en-US"/>
        </a:p>
      </dgm:t>
    </dgm:pt>
    <dgm:pt modelId="{7E4F3804-C5CE-45FD-80F3-B97A356B57BD}" type="sibTrans" cxnId="{35DEA3DA-4669-4972-A9B7-A3FE0BEF9479}">
      <dgm:prSet/>
      <dgm:spPr/>
      <dgm:t>
        <a:bodyPr/>
        <a:lstStyle/>
        <a:p>
          <a:endParaRPr lang="en-US"/>
        </a:p>
      </dgm:t>
    </dgm:pt>
    <dgm:pt modelId="{D2C71069-C63A-4C33-870B-03C4AFAB7AEF}">
      <dgm:prSet phldrT="[Text]" custT="1"/>
      <dgm:spPr/>
      <dgm:t>
        <a:bodyPr/>
        <a:lstStyle/>
        <a:p>
          <a:r>
            <a:rPr lang="en-US" sz="1800" dirty="0">
              <a:latin typeface="Verdana" panose="020B0604030504040204" pitchFamily="34" charset="0"/>
              <a:ea typeface="Verdana" panose="020B0604030504040204" pitchFamily="34" charset="0"/>
            </a:rPr>
            <a:t>CHIMNEY</a:t>
          </a:r>
        </a:p>
      </dgm:t>
    </dgm:pt>
    <dgm:pt modelId="{FE377D89-FF35-4682-8465-B29E6192804E}" type="parTrans" cxnId="{831A7D49-4BFF-456C-A245-65B024FE171A}">
      <dgm:prSet/>
      <dgm:spPr/>
      <dgm:t>
        <a:bodyPr/>
        <a:lstStyle/>
        <a:p>
          <a:endParaRPr lang="en-US"/>
        </a:p>
      </dgm:t>
    </dgm:pt>
    <dgm:pt modelId="{CD7A4528-A5DF-4B6C-AFC0-8C72EFBEE363}" type="sibTrans" cxnId="{831A7D49-4BFF-456C-A245-65B024FE171A}">
      <dgm:prSet/>
      <dgm:spPr/>
      <dgm:t>
        <a:bodyPr/>
        <a:lstStyle/>
        <a:p>
          <a:endParaRPr lang="en-US"/>
        </a:p>
      </dgm:t>
    </dgm:pt>
    <dgm:pt modelId="{1F2A0F66-1756-4E86-AB64-D055001ABE5C}" type="pres">
      <dgm:prSet presAssocID="{3B41637E-BC6F-4A57-B03F-21C477C68308}" presName="Name0" presStyleCnt="0">
        <dgm:presLayoutVars>
          <dgm:dir/>
          <dgm:animLvl val="lvl"/>
          <dgm:resizeHandles val="exact"/>
        </dgm:presLayoutVars>
      </dgm:prSet>
      <dgm:spPr/>
    </dgm:pt>
    <dgm:pt modelId="{CEFC37F0-9CEA-4B00-861B-927B719EFC8D}" type="pres">
      <dgm:prSet presAssocID="{2AEBD1E6-865F-4E82-A569-056C688D4201}" presName="composite" presStyleCnt="0"/>
      <dgm:spPr/>
    </dgm:pt>
    <dgm:pt modelId="{18C0D60A-95A9-4201-9FF0-F81F2F14BBB2}" type="pres">
      <dgm:prSet presAssocID="{2AEBD1E6-865F-4E82-A569-056C688D4201}" presName="parTx" presStyleLbl="alignNode1" presStyleIdx="0" presStyleCnt="5">
        <dgm:presLayoutVars>
          <dgm:chMax val="0"/>
          <dgm:chPref val="0"/>
          <dgm:bulletEnabled val="1"/>
        </dgm:presLayoutVars>
      </dgm:prSet>
      <dgm:spPr/>
    </dgm:pt>
    <dgm:pt modelId="{FC52EB78-57CF-45D2-B677-C78C2A53E91F}" type="pres">
      <dgm:prSet presAssocID="{2AEBD1E6-865F-4E82-A569-056C688D4201}" presName="desTx" presStyleLbl="alignAccFollowNode1" presStyleIdx="0" presStyleCnt="5" custScaleY="132677" custLinFactNeighborX="-576" custLinFactNeighborY="18050">
        <dgm:presLayoutVars>
          <dgm:bulletEnabled val="1"/>
        </dgm:presLayoutVars>
      </dgm:prSet>
      <dgm:spPr/>
    </dgm:pt>
    <dgm:pt modelId="{2B836047-184D-4809-A951-D0331B06E49E}" type="pres">
      <dgm:prSet presAssocID="{4130108F-56CD-43F9-9EF7-D09E1C069963}" presName="space" presStyleCnt="0"/>
      <dgm:spPr/>
    </dgm:pt>
    <dgm:pt modelId="{E636DEAE-5FE9-4677-A723-24FE4D6D1837}" type="pres">
      <dgm:prSet presAssocID="{62033987-78AB-4214-BD63-FB093C29A27D}" presName="composite" presStyleCnt="0"/>
      <dgm:spPr/>
    </dgm:pt>
    <dgm:pt modelId="{A8E2A1B0-70D1-4FE3-8302-CBADD10B3FDC}" type="pres">
      <dgm:prSet presAssocID="{62033987-78AB-4214-BD63-FB093C29A27D}" presName="parTx" presStyleLbl="alignNode1" presStyleIdx="1" presStyleCnt="5">
        <dgm:presLayoutVars>
          <dgm:chMax val="0"/>
          <dgm:chPref val="0"/>
          <dgm:bulletEnabled val="1"/>
        </dgm:presLayoutVars>
      </dgm:prSet>
      <dgm:spPr/>
    </dgm:pt>
    <dgm:pt modelId="{03759109-D5C6-4C53-977A-58E3660F553D}" type="pres">
      <dgm:prSet presAssocID="{62033987-78AB-4214-BD63-FB093C29A27D}" presName="desTx" presStyleLbl="alignAccFollowNode1" presStyleIdx="1" presStyleCnt="5" custScaleY="132677" custLinFactNeighborX="0" custLinFactNeighborY="18050">
        <dgm:presLayoutVars>
          <dgm:bulletEnabled val="1"/>
        </dgm:presLayoutVars>
      </dgm:prSet>
      <dgm:spPr/>
    </dgm:pt>
    <dgm:pt modelId="{4C4BE7C4-F4C1-4036-86F9-074C59865E46}" type="pres">
      <dgm:prSet presAssocID="{9FFE9698-38FD-4685-AA22-C67B6EC6339D}" presName="space" presStyleCnt="0"/>
      <dgm:spPr/>
    </dgm:pt>
    <dgm:pt modelId="{19AFA353-A70B-4684-B2AC-2288D0E5EAD9}" type="pres">
      <dgm:prSet presAssocID="{D6CE0F12-B7C0-4893-8D9D-6B9A366B9A6D}" presName="composite" presStyleCnt="0"/>
      <dgm:spPr/>
    </dgm:pt>
    <dgm:pt modelId="{2113BBB1-D973-4E33-99DC-AC2384308593}" type="pres">
      <dgm:prSet presAssocID="{D6CE0F12-B7C0-4893-8D9D-6B9A366B9A6D}" presName="parTx" presStyleLbl="alignNode1" presStyleIdx="2" presStyleCnt="5">
        <dgm:presLayoutVars>
          <dgm:chMax val="0"/>
          <dgm:chPref val="0"/>
          <dgm:bulletEnabled val="1"/>
        </dgm:presLayoutVars>
      </dgm:prSet>
      <dgm:spPr/>
    </dgm:pt>
    <dgm:pt modelId="{57AED12D-001E-4112-B51C-2A8D995106F5}" type="pres">
      <dgm:prSet presAssocID="{D6CE0F12-B7C0-4893-8D9D-6B9A366B9A6D}" presName="desTx" presStyleLbl="alignAccFollowNode1" presStyleIdx="2" presStyleCnt="5" custScaleY="132677" custLinFactNeighborX="0" custLinFactNeighborY="18050">
        <dgm:presLayoutVars>
          <dgm:bulletEnabled val="1"/>
        </dgm:presLayoutVars>
      </dgm:prSet>
      <dgm:spPr/>
    </dgm:pt>
    <dgm:pt modelId="{09D5CB48-7721-4E02-AA3A-C5B3E7AFBDD2}" type="pres">
      <dgm:prSet presAssocID="{39D653F1-C17B-4ED8-9850-7DE73774462F}" presName="space" presStyleCnt="0"/>
      <dgm:spPr/>
    </dgm:pt>
    <dgm:pt modelId="{D61F2A57-5D95-4449-8F6F-10195EB61961}" type="pres">
      <dgm:prSet presAssocID="{62A56B53-BF22-4F39-80B6-E4F0A656DB69}" presName="composite" presStyleCnt="0"/>
      <dgm:spPr/>
    </dgm:pt>
    <dgm:pt modelId="{17B0CD90-CEDD-4D2C-A9D6-38DD71BCBAA9}" type="pres">
      <dgm:prSet presAssocID="{62A56B53-BF22-4F39-80B6-E4F0A656DB69}" presName="parTx" presStyleLbl="alignNode1" presStyleIdx="3" presStyleCnt="5">
        <dgm:presLayoutVars>
          <dgm:chMax val="0"/>
          <dgm:chPref val="0"/>
          <dgm:bulletEnabled val="1"/>
        </dgm:presLayoutVars>
      </dgm:prSet>
      <dgm:spPr/>
    </dgm:pt>
    <dgm:pt modelId="{55CFDEB6-79D0-4BFE-A3FB-3A82E89E5A8C}" type="pres">
      <dgm:prSet presAssocID="{62A56B53-BF22-4F39-80B6-E4F0A656DB69}" presName="desTx" presStyleLbl="alignAccFollowNode1" presStyleIdx="3" presStyleCnt="5" custScaleY="132677" custLinFactNeighborX="0" custLinFactNeighborY="18050">
        <dgm:presLayoutVars>
          <dgm:bulletEnabled val="1"/>
        </dgm:presLayoutVars>
      </dgm:prSet>
      <dgm:spPr/>
    </dgm:pt>
    <dgm:pt modelId="{D46EB4EC-122E-4F7C-8CA6-18A9937EBE52}" type="pres">
      <dgm:prSet presAssocID="{7E4F3804-C5CE-45FD-80F3-B97A356B57BD}" presName="space" presStyleCnt="0"/>
      <dgm:spPr/>
    </dgm:pt>
    <dgm:pt modelId="{3CEE313B-6147-47B0-A14F-1F628EAC9774}" type="pres">
      <dgm:prSet presAssocID="{D2C71069-C63A-4C33-870B-03C4AFAB7AEF}" presName="composite" presStyleCnt="0"/>
      <dgm:spPr/>
    </dgm:pt>
    <dgm:pt modelId="{18BA1FF1-3D79-4D74-8ED2-62E239CB218E}" type="pres">
      <dgm:prSet presAssocID="{D2C71069-C63A-4C33-870B-03C4AFAB7AEF}" presName="parTx" presStyleLbl="alignNode1" presStyleIdx="4" presStyleCnt="5" custLinFactNeighborX="1244" custLinFactNeighborY="879">
        <dgm:presLayoutVars>
          <dgm:chMax val="0"/>
          <dgm:chPref val="0"/>
          <dgm:bulletEnabled val="1"/>
        </dgm:presLayoutVars>
      </dgm:prSet>
      <dgm:spPr/>
    </dgm:pt>
    <dgm:pt modelId="{0C55F868-0BE7-40AC-A894-360965B4B45C}" type="pres">
      <dgm:prSet presAssocID="{D2C71069-C63A-4C33-870B-03C4AFAB7AEF}" presName="desTx" presStyleLbl="alignAccFollowNode1" presStyleIdx="4" presStyleCnt="5" custScaleY="132144" custLinFactNeighborX="261" custLinFactNeighborY="18152">
        <dgm:presLayoutVars>
          <dgm:bulletEnabled val="1"/>
        </dgm:presLayoutVars>
      </dgm:prSet>
      <dgm:spPr/>
    </dgm:pt>
  </dgm:ptLst>
  <dgm:cxnLst>
    <dgm:cxn modelId="{DED95B1B-CC7C-45EB-95FD-7E6B16320053}" srcId="{3B41637E-BC6F-4A57-B03F-21C477C68308}" destId="{62033987-78AB-4214-BD63-FB093C29A27D}" srcOrd="1" destOrd="0" parTransId="{308DA107-0D58-451E-B7BA-B3FEF0425B5E}" sibTransId="{9FFE9698-38FD-4685-AA22-C67B6EC6339D}"/>
    <dgm:cxn modelId="{8D655468-E616-4A32-B8A8-47E822FD22E8}" srcId="{3B41637E-BC6F-4A57-B03F-21C477C68308}" destId="{D6CE0F12-B7C0-4893-8D9D-6B9A366B9A6D}" srcOrd="2" destOrd="0" parTransId="{4EF86297-6BFF-4D1E-8CCE-1ACD00A0648B}" sibTransId="{39D653F1-C17B-4ED8-9850-7DE73774462F}"/>
    <dgm:cxn modelId="{831A7D49-4BFF-456C-A245-65B024FE171A}" srcId="{3B41637E-BC6F-4A57-B03F-21C477C68308}" destId="{D2C71069-C63A-4C33-870B-03C4AFAB7AEF}" srcOrd="4" destOrd="0" parTransId="{FE377D89-FF35-4682-8465-B29E6192804E}" sibTransId="{CD7A4528-A5DF-4B6C-AFC0-8C72EFBEE363}"/>
    <dgm:cxn modelId="{9C75C653-CB30-4670-B5CB-472C43FD3168}" type="presOf" srcId="{62A56B53-BF22-4F39-80B6-E4F0A656DB69}" destId="{17B0CD90-CEDD-4D2C-A9D6-38DD71BCBAA9}" srcOrd="0" destOrd="0" presId="urn:microsoft.com/office/officeart/2005/8/layout/hList1"/>
    <dgm:cxn modelId="{DAA0C854-14A6-4707-B354-0C8786B4011C}" type="presOf" srcId="{D2C71069-C63A-4C33-870B-03C4AFAB7AEF}" destId="{18BA1FF1-3D79-4D74-8ED2-62E239CB218E}" srcOrd="0" destOrd="0" presId="urn:microsoft.com/office/officeart/2005/8/layout/hList1"/>
    <dgm:cxn modelId="{D3D40D5A-09F5-4E37-BCC5-0C40B750FAE2}" type="presOf" srcId="{D6CE0F12-B7C0-4893-8D9D-6B9A366B9A6D}" destId="{2113BBB1-D973-4E33-99DC-AC2384308593}" srcOrd="0" destOrd="0" presId="urn:microsoft.com/office/officeart/2005/8/layout/hList1"/>
    <dgm:cxn modelId="{DDC39C5A-5497-4EC6-958E-7E38D846B8E9}" type="presOf" srcId="{62033987-78AB-4214-BD63-FB093C29A27D}" destId="{A8E2A1B0-70D1-4FE3-8302-CBADD10B3FDC}" srcOrd="0" destOrd="0" presId="urn:microsoft.com/office/officeart/2005/8/layout/hList1"/>
    <dgm:cxn modelId="{B98986B1-09EB-45AA-A3C0-FA3E2C8199E8}" srcId="{3B41637E-BC6F-4A57-B03F-21C477C68308}" destId="{2AEBD1E6-865F-4E82-A569-056C688D4201}" srcOrd="0" destOrd="0" parTransId="{166DBC50-54AE-4241-83B4-2A6B094BBC06}" sibTransId="{4130108F-56CD-43F9-9EF7-D09E1C069963}"/>
    <dgm:cxn modelId="{1C2229D8-C644-47FB-81A2-10A3DC635365}" type="presOf" srcId="{3B41637E-BC6F-4A57-B03F-21C477C68308}" destId="{1F2A0F66-1756-4E86-AB64-D055001ABE5C}" srcOrd="0" destOrd="0" presId="urn:microsoft.com/office/officeart/2005/8/layout/hList1"/>
    <dgm:cxn modelId="{35DEA3DA-4669-4972-A9B7-A3FE0BEF9479}" srcId="{3B41637E-BC6F-4A57-B03F-21C477C68308}" destId="{62A56B53-BF22-4F39-80B6-E4F0A656DB69}" srcOrd="3" destOrd="0" parTransId="{459EBEA3-9F7B-4A71-9ABE-CFEF9CBCE4B0}" sibTransId="{7E4F3804-C5CE-45FD-80F3-B97A356B57BD}"/>
    <dgm:cxn modelId="{3FA920FF-AE9D-4AB6-A7CA-E3E6C4493D7A}" type="presOf" srcId="{2AEBD1E6-865F-4E82-A569-056C688D4201}" destId="{18C0D60A-95A9-4201-9FF0-F81F2F14BBB2}" srcOrd="0" destOrd="0" presId="urn:microsoft.com/office/officeart/2005/8/layout/hList1"/>
    <dgm:cxn modelId="{4F4089FF-F8A9-4467-B290-3198D159666C}" type="presParOf" srcId="{1F2A0F66-1756-4E86-AB64-D055001ABE5C}" destId="{CEFC37F0-9CEA-4B00-861B-927B719EFC8D}" srcOrd="0" destOrd="0" presId="urn:microsoft.com/office/officeart/2005/8/layout/hList1"/>
    <dgm:cxn modelId="{DB346A66-5339-4496-A0C3-14F7E157F182}" type="presParOf" srcId="{CEFC37F0-9CEA-4B00-861B-927B719EFC8D}" destId="{18C0D60A-95A9-4201-9FF0-F81F2F14BBB2}" srcOrd="0" destOrd="0" presId="urn:microsoft.com/office/officeart/2005/8/layout/hList1"/>
    <dgm:cxn modelId="{F9672060-58F5-4DA4-A7E6-C787384AF236}" type="presParOf" srcId="{CEFC37F0-9CEA-4B00-861B-927B719EFC8D}" destId="{FC52EB78-57CF-45D2-B677-C78C2A53E91F}" srcOrd="1" destOrd="0" presId="urn:microsoft.com/office/officeart/2005/8/layout/hList1"/>
    <dgm:cxn modelId="{9107D747-FCA7-4540-BD6F-3B8134E78A51}" type="presParOf" srcId="{1F2A0F66-1756-4E86-AB64-D055001ABE5C}" destId="{2B836047-184D-4809-A951-D0331B06E49E}" srcOrd="1" destOrd="0" presId="urn:microsoft.com/office/officeart/2005/8/layout/hList1"/>
    <dgm:cxn modelId="{073FF93B-F3E5-435D-94A6-631E4C3A901E}" type="presParOf" srcId="{1F2A0F66-1756-4E86-AB64-D055001ABE5C}" destId="{E636DEAE-5FE9-4677-A723-24FE4D6D1837}" srcOrd="2" destOrd="0" presId="urn:microsoft.com/office/officeart/2005/8/layout/hList1"/>
    <dgm:cxn modelId="{26660513-521D-42F1-99A0-268684191248}" type="presParOf" srcId="{E636DEAE-5FE9-4677-A723-24FE4D6D1837}" destId="{A8E2A1B0-70D1-4FE3-8302-CBADD10B3FDC}" srcOrd="0" destOrd="0" presId="urn:microsoft.com/office/officeart/2005/8/layout/hList1"/>
    <dgm:cxn modelId="{4DD49485-88E0-4D54-8633-BA45AB2C093E}" type="presParOf" srcId="{E636DEAE-5FE9-4677-A723-24FE4D6D1837}" destId="{03759109-D5C6-4C53-977A-58E3660F553D}" srcOrd="1" destOrd="0" presId="urn:microsoft.com/office/officeart/2005/8/layout/hList1"/>
    <dgm:cxn modelId="{56EFE36A-DD23-45BD-A956-289835B80997}" type="presParOf" srcId="{1F2A0F66-1756-4E86-AB64-D055001ABE5C}" destId="{4C4BE7C4-F4C1-4036-86F9-074C59865E46}" srcOrd="3" destOrd="0" presId="urn:microsoft.com/office/officeart/2005/8/layout/hList1"/>
    <dgm:cxn modelId="{C3079FDC-1442-4FC7-BA7D-15F811BDEE62}" type="presParOf" srcId="{1F2A0F66-1756-4E86-AB64-D055001ABE5C}" destId="{19AFA353-A70B-4684-B2AC-2288D0E5EAD9}" srcOrd="4" destOrd="0" presId="urn:microsoft.com/office/officeart/2005/8/layout/hList1"/>
    <dgm:cxn modelId="{FF46A05E-229B-4687-8D28-DD43CD8FD221}" type="presParOf" srcId="{19AFA353-A70B-4684-B2AC-2288D0E5EAD9}" destId="{2113BBB1-D973-4E33-99DC-AC2384308593}" srcOrd="0" destOrd="0" presId="urn:microsoft.com/office/officeart/2005/8/layout/hList1"/>
    <dgm:cxn modelId="{4977D44F-FBB1-45FD-A38B-58BE993DBD0A}" type="presParOf" srcId="{19AFA353-A70B-4684-B2AC-2288D0E5EAD9}" destId="{57AED12D-001E-4112-B51C-2A8D995106F5}" srcOrd="1" destOrd="0" presId="urn:microsoft.com/office/officeart/2005/8/layout/hList1"/>
    <dgm:cxn modelId="{6B432DB0-F2A7-4000-9BAE-7B72015B5416}" type="presParOf" srcId="{1F2A0F66-1756-4E86-AB64-D055001ABE5C}" destId="{09D5CB48-7721-4E02-AA3A-C5B3E7AFBDD2}" srcOrd="5" destOrd="0" presId="urn:microsoft.com/office/officeart/2005/8/layout/hList1"/>
    <dgm:cxn modelId="{06A2F22A-70FC-4F2F-B773-C62D1BF368CB}" type="presParOf" srcId="{1F2A0F66-1756-4E86-AB64-D055001ABE5C}" destId="{D61F2A57-5D95-4449-8F6F-10195EB61961}" srcOrd="6" destOrd="0" presId="urn:microsoft.com/office/officeart/2005/8/layout/hList1"/>
    <dgm:cxn modelId="{8D2D38A7-EB22-4323-A1E8-E03F009D12DE}" type="presParOf" srcId="{D61F2A57-5D95-4449-8F6F-10195EB61961}" destId="{17B0CD90-CEDD-4D2C-A9D6-38DD71BCBAA9}" srcOrd="0" destOrd="0" presId="urn:microsoft.com/office/officeart/2005/8/layout/hList1"/>
    <dgm:cxn modelId="{4EDD8F33-BC2A-4BCD-80DE-4F8A5D0ECAEE}" type="presParOf" srcId="{D61F2A57-5D95-4449-8F6F-10195EB61961}" destId="{55CFDEB6-79D0-4BFE-A3FB-3A82E89E5A8C}" srcOrd="1" destOrd="0" presId="urn:microsoft.com/office/officeart/2005/8/layout/hList1"/>
    <dgm:cxn modelId="{1BE8F3E2-4110-4EA8-BADC-B2EEDB5F6C44}" type="presParOf" srcId="{1F2A0F66-1756-4E86-AB64-D055001ABE5C}" destId="{D46EB4EC-122E-4F7C-8CA6-18A9937EBE52}" srcOrd="7" destOrd="0" presId="urn:microsoft.com/office/officeart/2005/8/layout/hList1"/>
    <dgm:cxn modelId="{E89CFA77-70F2-4388-A077-908B0DBF6E24}" type="presParOf" srcId="{1F2A0F66-1756-4E86-AB64-D055001ABE5C}" destId="{3CEE313B-6147-47B0-A14F-1F628EAC9774}" srcOrd="8" destOrd="0" presId="urn:microsoft.com/office/officeart/2005/8/layout/hList1"/>
    <dgm:cxn modelId="{A111D363-89D1-4937-9F68-641C6E2672AE}" type="presParOf" srcId="{3CEE313B-6147-47B0-A14F-1F628EAC9774}" destId="{18BA1FF1-3D79-4D74-8ED2-62E239CB218E}" srcOrd="0" destOrd="0" presId="urn:microsoft.com/office/officeart/2005/8/layout/hList1"/>
    <dgm:cxn modelId="{9D917538-A239-4D36-BF09-5ECDF1B6BD70}" type="presParOf" srcId="{3CEE313B-6147-47B0-A14F-1F628EAC9774}" destId="{0C55F868-0BE7-40AC-A894-360965B4B45C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B12296-D1C1-4922-B870-9F56B7E7F4A9}">
      <dsp:nvSpPr>
        <dsp:cNvPr id="0" name=""/>
        <dsp:cNvSpPr/>
      </dsp:nvSpPr>
      <dsp:spPr>
        <a:xfrm>
          <a:off x="0" y="692996"/>
          <a:ext cx="4876800" cy="4032674"/>
        </a:xfrm>
        <a:prstGeom prst="pie">
          <a:avLst>
            <a:gd name="adj1" fmla="val 5400000"/>
            <a:gd name="adj2" fmla="val 16200000"/>
          </a:avLst>
        </a:prstGeom>
        <a:solidFill>
          <a:srgbClr val="3399FF"/>
        </a:solidFill>
        <a:ln w="762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7026B4-55E1-487C-92D1-BB369E5C6E24}">
      <dsp:nvSpPr>
        <dsp:cNvPr id="0" name=""/>
        <dsp:cNvSpPr/>
      </dsp:nvSpPr>
      <dsp:spPr>
        <a:xfrm>
          <a:off x="2438400" y="693508"/>
          <a:ext cx="5689599" cy="4031650"/>
        </a:xfrm>
        <a:prstGeom prst="rect">
          <a:avLst/>
        </a:prstGeom>
        <a:solidFill>
          <a:srgbClr val="3399FF"/>
        </a:solidFill>
        <a:ln w="762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TECHNOLOGY</a:t>
          </a:r>
        </a:p>
      </dsp:txBody>
      <dsp:txXfrm>
        <a:off x="2438400" y="693508"/>
        <a:ext cx="5689599" cy="1209497"/>
      </dsp:txXfrm>
    </dsp:sp>
    <dsp:sp modelId="{C2F4AB8F-183B-47FF-AD6D-364F3E445334}">
      <dsp:nvSpPr>
        <dsp:cNvPr id="0" name=""/>
        <dsp:cNvSpPr/>
      </dsp:nvSpPr>
      <dsp:spPr>
        <a:xfrm>
          <a:off x="853441" y="1934220"/>
          <a:ext cx="3169916" cy="2769429"/>
        </a:xfrm>
        <a:prstGeom prst="pie">
          <a:avLst>
            <a:gd name="adj1" fmla="val 5400000"/>
            <a:gd name="adj2" fmla="val 16200000"/>
          </a:avLst>
        </a:prstGeom>
        <a:solidFill>
          <a:srgbClr val="3366FF"/>
        </a:solidFill>
        <a:ln w="762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149F5E-E3E5-4016-8065-7F4A07AE4766}">
      <dsp:nvSpPr>
        <dsp:cNvPr id="0" name=""/>
        <dsp:cNvSpPr/>
      </dsp:nvSpPr>
      <dsp:spPr>
        <a:xfrm>
          <a:off x="2438400" y="1949435"/>
          <a:ext cx="5689599" cy="2738998"/>
        </a:xfrm>
        <a:prstGeom prst="rect">
          <a:avLst/>
        </a:prstGeom>
        <a:solidFill>
          <a:srgbClr val="3366FF"/>
        </a:solidFill>
        <a:ln w="762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MGT PROCESS</a:t>
          </a:r>
        </a:p>
      </dsp:txBody>
      <dsp:txXfrm>
        <a:off x="2438400" y="1949435"/>
        <a:ext cx="5689599" cy="1264152"/>
      </dsp:txXfrm>
    </dsp:sp>
    <dsp:sp modelId="{E188D154-C701-4474-965E-CB056AF91C9F}">
      <dsp:nvSpPr>
        <dsp:cNvPr id="0" name=""/>
        <dsp:cNvSpPr/>
      </dsp:nvSpPr>
      <dsp:spPr>
        <a:xfrm>
          <a:off x="1706880" y="3197014"/>
          <a:ext cx="1463038" cy="1463038"/>
        </a:xfrm>
        <a:prstGeom prst="pie">
          <a:avLst>
            <a:gd name="adj1" fmla="val 5400000"/>
            <a:gd name="adj2" fmla="val 16200000"/>
          </a:avLst>
        </a:prstGeom>
        <a:solidFill>
          <a:srgbClr val="0033CC"/>
        </a:solidFill>
        <a:ln w="762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93961A-4A79-433C-B3D8-3ACF3674145C}">
      <dsp:nvSpPr>
        <dsp:cNvPr id="0" name=""/>
        <dsp:cNvSpPr/>
      </dsp:nvSpPr>
      <dsp:spPr>
        <a:xfrm>
          <a:off x="2438400" y="3197014"/>
          <a:ext cx="5689599" cy="1463038"/>
        </a:xfrm>
        <a:prstGeom prst="rect">
          <a:avLst/>
        </a:prstGeom>
        <a:solidFill>
          <a:srgbClr val="0033CC">
            <a:alpha val="90000"/>
          </a:srgbClr>
        </a:solidFill>
        <a:ln w="762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PEOPLE</a:t>
          </a:r>
        </a:p>
      </dsp:txBody>
      <dsp:txXfrm>
        <a:off x="2438400" y="3197014"/>
        <a:ext cx="5689599" cy="146303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DD9941-A8E1-4B3C-881A-4F5223E4D559}">
      <dsp:nvSpPr>
        <dsp:cNvPr id="0" name=""/>
        <dsp:cNvSpPr/>
      </dsp:nvSpPr>
      <dsp:spPr>
        <a:xfrm>
          <a:off x="5670049" y="1155831"/>
          <a:ext cx="134908" cy="440736"/>
        </a:xfrm>
        <a:custGeom>
          <a:avLst/>
          <a:gdLst/>
          <a:ahLst/>
          <a:cxnLst/>
          <a:rect l="0" t="0" r="0" b="0"/>
          <a:pathLst>
            <a:path>
              <a:moveTo>
                <a:pt x="134908" y="0"/>
              </a:moveTo>
              <a:lnTo>
                <a:pt x="134908" y="440736"/>
              </a:lnTo>
              <a:lnTo>
                <a:pt x="0" y="44073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75EFA8-EBB8-4C26-8600-8B05562B07DA}">
      <dsp:nvSpPr>
        <dsp:cNvPr id="0" name=""/>
        <dsp:cNvSpPr/>
      </dsp:nvSpPr>
      <dsp:spPr>
        <a:xfrm>
          <a:off x="10573297" y="2446236"/>
          <a:ext cx="529815" cy="2362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0854"/>
              </a:lnTo>
              <a:lnTo>
                <a:pt x="529815" y="140854"/>
              </a:lnTo>
              <a:lnTo>
                <a:pt x="529815" y="23627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71BC06-7E37-475C-A31F-0FE678F9C99A}">
      <dsp:nvSpPr>
        <dsp:cNvPr id="0" name=""/>
        <dsp:cNvSpPr/>
      </dsp:nvSpPr>
      <dsp:spPr>
        <a:xfrm>
          <a:off x="10043481" y="2446236"/>
          <a:ext cx="529815" cy="236271"/>
        </a:xfrm>
        <a:custGeom>
          <a:avLst/>
          <a:gdLst/>
          <a:ahLst/>
          <a:cxnLst/>
          <a:rect l="0" t="0" r="0" b="0"/>
          <a:pathLst>
            <a:path>
              <a:moveTo>
                <a:pt x="529815" y="0"/>
              </a:moveTo>
              <a:lnTo>
                <a:pt x="529815" y="140854"/>
              </a:lnTo>
              <a:lnTo>
                <a:pt x="0" y="140854"/>
              </a:lnTo>
              <a:lnTo>
                <a:pt x="0" y="23627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5645CB-ED36-447C-8A0D-7E736A401E58}">
      <dsp:nvSpPr>
        <dsp:cNvPr id="0" name=""/>
        <dsp:cNvSpPr/>
      </dsp:nvSpPr>
      <dsp:spPr>
        <a:xfrm>
          <a:off x="5804957" y="1155831"/>
          <a:ext cx="4768339" cy="8814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86056"/>
              </a:lnTo>
              <a:lnTo>
                <a:pt x="4768339" y="786056"/>
              </a:lnTo>
              <a:lnTo>
                <a:pt x="4768339" y="88147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E5FA74-D9D6-44CF-93E7-FC7D08A266A7}">
      <dsp:nvSpPr>
        <dsp:cNvPr id="0" name=""/>
        <dsp:cNvSpPr/>
      </dsp:nvSpPr>
      <dsp:spPr>
        <a:xfrm>
          <a:off x="7394403" y="2446236"/>
          <a:ext cx="1589446" cy="2362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0854"/>
              </a:lnTo>
              <a:lnTo>
                <a:pt x="1589446" y="140854"/>
              </a:lnTo>
              <a:lnTo>
                <a:pt x="1589446" y="23627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9B25E8-4420-4FB9-A60F-995CB1932E49}">
      <dsp:nvSpPr>
        <dsp:cNvPr id="0" name=""/>
        <dsp:cNvSpPr/>
      </dsp:nvSpPr>
      <dsp:spPr>
        <a:xfrm>
          <a:off x="7394403" y="2446236"/>
          <a:ext cx="529815" cy="2362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0854"/>
              </a:lnTo>
              <a:lnTo>
                <a:pt x="529815" y="140854"/>
              </a:lnTo>
              <a:lnTo>
                <a:pt x="529815" y="23627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F4FC0E-D9A3-495A-BA16-A8A1B51C482F}">
      <dsp:nvSpPr>
        <dsp:cNvPr id="0" name=""/>
        <dsp:cNvSpPr/>
      </dsp:nvSpPr>
      <dsp:spPr>
        <a:xfrm>
          <a:off x="6864588" y="2446236"/>
          <a:ext cx="529815" cy="236271"/>
        </a:xfrm>
        <a:custGeom>
          <a:avLst/>
          <a:gdLst/>
          <a:ahLst/>
          <a:cxnLst/>
          <a:rect l="0" t="0" r="0" b="0"/>
          <a:pathLst>
            <a:path>
              <a:moveTo>
                <a:pt x="529815" y="0"/>
              </a:moveTo>
              <a:lnTo>
                <a:pt x="529815" y="140854"/>
              </a:lnTo>
              <a:lnTo>
                <a:pt x="0" y="140854"/>
              </a:lnTo>
              <a:lnTo>
                <a:pt x="0" y="23627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84CF63-C5A8-40E4-B262-1FE760BC9CBF}">
      <dsp:nvSpPr>
        <dsp:cNvPr id="0" name=""/>
        <dsp:cNvSpPr/>
      </dsp:nvSpPr>
      <dsp:spPr>
        <a:xfrm>
          <a:off x="5804957" y="2446236"/>
          <a:ext cx="1589446" cy="236271"/>
        </a:xfrm>
        <a:custGeom>
          <a:avLst/>
          <a:gdLst/>
          <a:ahLst/>
          <a:cxnLst/>
          <a:rect l="0" t="0" r="0" b="0"/>
          <a:pathLst>
            <a:path>
              <a:moveTo>
                <a:pt x="1589446" y="0"/>
              </a:moveTo>
              <a:lnTo>
                <a:pt x="1589446" y="140854"/>
              </a:lnTo>
              <a:lnTo>
                <a:pt x="0" y="140854"/>
              </a:lnTo>
              <a:lnTo>
                <a:pt x="0" y="23627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2A4586-25A8-4DFF-A457-5918AB184B03}">
      <dsp:nvSpPr>
        <dsp:cNvPr id="0" name=""/>
        <dsp:cNvSpPr/>
      </dsp:nvSpPr>
      <dsp:spPr>
        <a:xfrm>
          <a:off x="5804957" y="1155831"/>
          <a:ext cx="1589446" cy="8814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86056"/>
              </a:lnTo>
              <a:lnTo>
                <a:pt x="1589446" y="786056"/>
              </a:lnTo>
              <a:lnTo>
                <a:pt x="1589446" y="88147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CC0813-7BE8-4E03-9004-7561FD0D499C}">
      <dsp:nvSpPr>
        <dsp:cNvPr id="0" name=""/>
        <dsp:cNvSpPr/>
      </dsp:nvSpPr>
      <dsp:spPr>
        <a:xfrm>
          <a:off x="4215510" y="2446236"/>
          <a:ext cx="529815" cy="2362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0854"/>
              </a:lnTo>
              <a:lnTo>
                <a:pt x="529815" y="140854"/>
              </a:lnTo>
              <a:lnTo>
                <a:pt x="529815" y="23627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CF5C31-CE4B-4AF4-B5CF-79FCCBC204E0}">
      <dsp:nvSpPr>
        <dsp:cNvPr id="0" name=""/>
        <dsp:cNvSpPr/>
      </dsp:nvSpPr>
      <dsp:spPr>
        <a:xfrm>
          <a:off x="3685695" y="2446236"/>
          <a:ext cx="529815" cy="236271"/>
        </a:xfrm>
        <a:custGeom>
          <a:avLst/>
          <a:gdLst/>
          <a:ahLst/>
          <a:cxnLst/>
          <a:rect l="0" t="0" r="0" b="0"/>
          <a:pathLst>
            <a:path>
              <a:moveTo>
                <a:pt x="529815" y="0"/>
              </a:moveTo>
              <a:lnTo>
                <a:pt x="529815" y="140854"/>
              </a:lnTo>
              <a:lnTo>
                <a:pt x="0" y="140854"/>
              </a:lnTo>
              <a:lnTo>
                <a:pt x="0" y="23627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529DA1-736B-4824-8219-F737CEA4DA03}">
      <dsp:nvSpPr>
        <dsp:cNvPr id="0" name=""/>
        <dsp:cNvSpPr/>
      </dsp:nvSpPr>
      <dsp:spPr>
        <a:xfrm>
          <a:off x="4215510" y="1155831"/>
          <a:ext cx="1589446" cy="881473"/>
        </a:xfrm>
        <a:custGeom>
          <a:avLst/>
          <a:gdLst/>
          <a:ahLst/>
          <a:cxnLst/>
          <a:rect l="0" t="0" r="0" b="0"/>
          <a:pathLst>
            <a:path>
              <a:moveTo>
                <a:pt x="1589446" y="0"/>
              </a:moveTo>
              <a:lnTo>
                <a:pt x="1589446" y="786056"/>
              </a:lnTo>
              <a:lnTo>
                <a:pt x="0" y="786056"/>
              </a:lnTo>
              <a:lnTo>
                <a:pt x="0" y="88147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6DBC48-E210-4983-8A03-55E8CC256DC1}">
      <dsp:nvSpPr>
        <dsp:cNvPr id="0" name=""/>
        <dsp:cNvSpPr/>
      </dsp:nvSpPr>
      <dsp:spPr>
        <a:xfrm>
          <a:off x="2626063" y="3091439"/>
          <a:ext cx="1059631" cy="2362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0854"/>
              </a:lnTo>
              <a:lnTo>
                <a:pt x="1059631" y="140854"/>
              </a:lnTo>
              <a:lnTo>
                <a:pt x="1059631" y="23627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D3C5BE-1166-459A-9E4A-D70460B35FE3}">
      <dsp:nvSpPr>
        <dsp:cNvPr id="0" name=""/>
        <dsp:cNvSpPr/>
      </dsp:nvSpPr>
      <dsp:spPr>
        <a:xfrm>
          <a:off x="2580343" y="3091439"/>
          <a:ext cx="91440" cy="23627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3627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02E284-1E8C-4ADB-A968-C28AA7E2522A}">
      <dsp:nvSpPr>
        <dsp:cNvPr id="0" name=""/>
        <dsp:cNvSpPr/>
      </dsp:nvSpPr>
      <dsp:spPr>
        <a:xfrm>
          <a:off x="1566432" y="3091439"/>
          <a:ext cx="1059631" cy="236271"/>
        </a:xfrm>
        <a:custGeom>
          <a:avLst/>
          <a:gdLst/>
          <a:ahLst/>
          <a:cxnLst/>
          <a:rect l="0" t="0" r="0" b="0"/>
          <a:pathLst>
            <a:path>
              <a:moveTo>
                <a:pt x="1059631" y="0"/>
              </a:moveTo>
              <a:lnTo>
                <a:pt x="1059631" y="140854"/>
              </a:lnTo>
              <a:lnTo>
                <a:pt x="0" y="140854"/>
              </a:lnTo>
              <a:lnTo>
                <a:pt x="0" y="23627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CF1A57-0EC9-47D8-9215-6405300107B6}">
      <dsp:nvSpPr>
        <dsp:cNvPr id="0" name=""/>
        <dsp:cNvSpPr/>
      </dsp:nvSpPr>
      <dsp:spPr>
        <a:xfrm>
          <a:off x="2580343" y="2446236"/>
          <a:ext cx="91440" cy="23627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3627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2EC03C-C3A0-41C2-9FEC-981D11F6CBB5}">
      <dsp:nvSpPr>
        <dsp:cNvPr id="0" name=""/>
        <dsp:cNvSpPr/>
      </dsp:nvSpPr>
      <dsp:spPr>
        <a:xfrm>
          <a:off x="2626063" y="1155831"/>
          <a:ext cx="3178893" cy="881473"/>
        </a:xfrm>
        <a:custGeom>
          <a:avLst/>
          <a:gdLst/>
          <a:ahLst/>
          <a:cxnLst/>
          <a:rect l="0" t="0" r="0" b="0"/>
          <a:pathLst>
            <a:path>
              <a:moveTo>
                <a:pt x="3178893" y="0"/>
              </a:moveTo>
              <a:lnTo>
                <a:pt x="3178893" y="786056"/>
              </a:lnTo>
              <a:lnTo>
                <a:pt x="0" y="786056"/>
              </a:lnTo>
              <a:lnTo>
                <a:pt x="0" y="88147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D8EEBF-385A-439E-9772-EDA774B7C8BB}">
      <dsp:nvSpPr>
        <dsp:cNvPr id="0" name=""/>
        <dsp:cNvSpPr/>
      </dsp:nvSpPr>
      <dsp:spPr>
        <a:xfrm>
          <a:off x="1036617" y="2446236"/>
          <a:ext cx="529815" cy="2362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0854"/>
              </a:lnTo>
              <a:lnTo>
                <a:pt x="529815" y="140854"/>
              </a:lnTo>
              <a:lnTo>
                <a:pt x="529815" y="23627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E71591-20BD-4008-9025-4AEC197FE9CE}">
      <dsp:nvSpPr>
        <dsp:cNvPr id="0" name=""/>
        <dsp:cNvSpPr/>
      </dsp:nvSpPr>
      <dsp:spPr>
        <a:xfrm>
          <a:off x="506801" y="2446236"/>
          <a:ext cx="529815" cy="236271"/>
        </a:xfrm>
        <a:custGeom>
          <a:avLst/>
          <a:gdLst/>
          <a:ahLst/>
          <a:cxnLst/>
          <a:rect l="0" t="0" r="0" b="0"/>
          <a:pathLst>
            <a:path>
              <a:moveTo>
                <a:pt x="529815" y="0"/>
              </a:moveTo>
              <a:lnTo>
                <a:pt x="529815" y="140854"/>
              </a:lnTo>
              <a:lnTo>
                <a:pt x="0" y="140854"/>
              </a:lnTo>
              <a:lnTo>
                <a:pt x="0" y="23627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9A299F-ABDA-4B0A-9FE4-665C0ED00934}">
      <dsp:nvSpPr>
        <dsp:cNvPr id="0" name=""/>
        <dsp:cNvSpPr/>
      </dsp:nvSpPr>
      <dsp:spPr>
        <a:xfrm>
          <a:off x="1036617" y="1155831"/>
          <a:ext cx="4768339" cy="881473"/>
        </a:xfrm>
        <a:custGeom>
          <a:avLst/>
          <a:gdLst/>
          <a:ahLst/>
          <a:cxnLst/>
          <a:rect l="0" t="0" r="0" b="0"/>
          <a:pathLst>
            <a:path>
              <a:moveTo>
                <a:pt x="4768339" y="0"/>
              </a:moveTo>
              <a:lnTo>
                <a:pt x="4768339" y="786056"/>
              </a:lnTo>
              <a:lnTo>
                <a:pt x="0" y="786056"/>
              </a:lnTo>
              <a:lnTo>
                <a:pt x="0" y="88147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7B6C0E-AA92-4A26-8CFD-22EDF5F17A7C}">
      <dsp:nvSpPr>
        <dsp:cNvPr id="0" name=""/>
        <dsp:cNvSpPr/>
      </dsp:nvSpPr>
      <dsp:spPr>
        <a:xfrm>
          <a:off x="5410049" y="746900"/>
          <a:ext cx="789815" cy="408931"/>
        </a:xfrm>
        <a:prstGeom prst="rect">
          <a:avLst/>
        </a:prstGeom>
        <a:solidFill>
          <a:srgbClr val="0033C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57705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Q</a:t>
          </a:r>
        </a:p>
      </dsp:txBody>
      <dsp:txXfrm>
        <a:off x="5410049" y="746900"/>
        <a:ext cx="789815" cy="408931"/>
      </dsp:txXfrm>
    </dsp:sp>
    <dsp:sp modelId="{E0B3E82E-F2F7-4EDA-A54E-75C2C7FF33B1}">
      <dsp:nvSpPr>
        <dsp:cNvPr id="0" name=""/>
        <dsp:cNvSpPr/>
      </dsp:nvSpPr>
      <dsp:spPr>
        <a:xfrm>
          <a:off x="5568012" y="1064957"/>
          <a:ext cx="710833" cy="13631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5080" rIns="20320" bIns="5080" numCol="1" spcCol="1270" anchor="ctr" anchorCtr="0">
          <a:noAutofit/>
        </a:bodyPr>
        <a:lstStyle/>
        <a:p>
          <a:pPr marL="0" lvl="0" indent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CEO/PARTNER</a:t>
          </a:r>
        </a:p>
      </dsp:txBody>
      <dsp:txXfrm>
        <a:off x="5568012" y="1064957"/>
        <a:ext cx="710833" cy="136310"/>
      </dsp:txXfrm>
    </dsp:sp>
    <dsp:sp modelId="{D81BB0B1-2A19-46E7-8358-22A722B2AACB}">
      <dsp:nvSpPr>
        <dsp:cNvPr id="0" name=""/>
        <dsp:cNvSpPr/>
      </dsp:nvSpPr>
      <dsp:spPr>
        <a:xfrm>
          <a:off x="641709" y="2037305"/>
          <a:ext cx="789815" cy="4089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5770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/>
            <a:t>CLIENT MGT</a:t>
          </a:r>
        </a:p>
      </dsp:txBody>
      <dsp:txXfrm>
        <a:off x="641709" y="2037305"/>
        <a:ext cx="789815" cy="408931"/>
      </dsp:txXfrm>
    </dsp:sp>
    <dsp:sp modelId="{2A3528FA-788D-4E52-8508-E3311C884B32}">
      <dsp:nvSpPr>
        <dsp:cNvPr id="0" name=""/>
        <dsp:cNvSpPr/>
      </dsp:nvSpPr>
      <dsp:spPr>
        <a:xfrm>
          <a:off x="799672" y="2355363"/>
          <a:ext cx="710833" cy="13631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3810" rIns="15240" bIns="3810" numCol="1" spcCol="1270" anchor="ctr" anchorCtr="0">
          <a:noAutofit/>
        </a:bodyPr>
        <a:lstStyle/>
        <a:p>
          <a:pPr marL="0" lvl="0" indent="0" algn="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 dirty="0"/>
        </a:p>
      </dsp:txBody>
      <dsp:txXfrm>
        <a:off x="799672" y="2355363"/>
        <a:ext cx="710833" cy="136310"/>
      </dsp:txXfrm>
    </dsp:sp>
    <dsp:sp modelId="{88B4FD90-A2C5-4353-8E5A-5BA047AA4C0C}">
      <dsp:nvSpPr>
        <dsp:cNvPr id="0" name=""/>
        <dsp:cNvSpPr/>
      </dsp:nvSpPr>
      <dsp:spPr>
        <a:xfrm>
          <a:off x="111894" y="2682508"/>
          <a:ext cx="789815" cy="4089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5770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/>
            <a:t>PHIL</a:t>
          </a:r>
        </a:p>
      </dsp:txBody>
      <dsp:txXfrm>
        <a:off x="111894" y="2682508"/>
        <a:ext cx="789815" cy="408931"/>
      </dsp:txXfrm>
    </dsp:sp>
    <dsp:sp modelId="{71A75A96-05CC-4867-AC9D-9F1D3AA65CE3}">
      <dsp:nvSpPr>
        <dsp:cNvPr id="0" name=""/>
        <dsp:cNvSpPr/>
      </dsp:nvSpPr>
      <dsp:spPr>
        <a:xfrm>
          <a:off x="269857" y="3000565"/>
          <a:ext cx="710833" cy="13631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4445" rIns="17780" bIns="4445" numCol="1" spcCol="1270" anchor="ctr" anchorCtr="0">
          <a:noAutofit/>
        </a:bodyPr>
        <a:lstStyle/>
        <a:p>
          <a:pPr marL="0" lvl="0" indent="0" algn="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CLIENT MGR</a:t>
          </a:r>
        </a:p>
      </dsp:txBody>
      <dsp:txXfrm>
        <a:off x="269857" y="3000565"/>
        <a:ext cx="710833" cy="136310"/>
      </dsp:txXfrm>
    </dsp:sp>
    <dsp:sp modelId="{F29FFA00-CF66-408F-8BE4-70269C7AEA48}">
      <dsp:nvSpPr>
        <dsp:cNvPr id="0" name=""/>
        <dsp:cNvSpPr/>
      </dsp:nvSpPr>
      <dsp:spPr>
        <a:xfrm>
          <a:off x="1171525" y="2682508"/>
          <a:ext cx="789815" cy="4089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5770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/>
            <a:t>MIKE</a:t>
          </a:r>
        </a:p>
      </dsp:txBody>
      <dsp:txXfrm>
        <a:off x="1171525" y="2682508"/>
        <a:ext cx="789815" cy="408931"/>
      </dsp:txXfrm>
    </dsp:sp>
    <dsp:sp modelId="{FB96D8BA-AE7D-4F37-8C31-7E136B5C3933}">
      <dsp:nvSpPr>
        <dsp:cNvPr id="0" name=""/>
        <dsp:cNvSpPr/>
      </dsp:nvSpPr>
      <dsp:spPr>
        <a:xfrm>
          <a:off x="1329488" y="3000565"/>
          <a:ext cx="710833" cy="13631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4445" rIns="17780" bIns="4445" numCol="1" spcCol="1270" anchor="ctr" anchorCtr="0">
          <a:noAutofit/>
        </a:bodyPr>
        <a:lstStyle/>
        <a:p>
          <a:pPr marL="0" lvl="0" indent="0" algn="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CLIENT MGR</a:t>
          </a:r>
        </a:p>
      </dsp:txBody>
      <dsp:txXfrm>
        <a:off x="1329488" y="3000565"/>
        <a:ext cx="710833" cy="136310"/>
      </dsp:txXfrm>
    </dsp:sp>
    <dsp:sp modelId="{F1EDD81C-48AD-4E8B-A6E4-6B3337F82DB5}">
      <dsp:nvSpPr>
        <dsp:cNvPr id="0" name=""/>
        <dsp:cNvSpPr/>
      </dsp:nvSpPr>
      <dsp:spPr>
        <a:xfrm>
          <a:off x="2231156" y="2037305"/>
          <a:ext cx="789815" cy="4089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5770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/>
            <a:t>PROJECT MGT</a:t>
          </a:r>
        </a:p>
      </dsp:txBody>
      <dsp:txXfrm>
        <a:off x="2231156" y="2037305"/>
        <a:ext cx="789815" cy="408931"/>
      </dsp:txXfrm>
    </dsp:sp>
    <dsp:sp modelId="{230FF84B-2B91-4E1D-B624-8D4F0E455D54}">
      <dsp:nvSpPr>
        <dsp:cNvPr id="0" name=""/>
        <dsp:cNvSpPr/>
      </dsp:nvSpPr>
      <dsp:spPr>
        <a:xfrm>
          <a:off x="2389119" y="2355363"/>
          <a:ext cx="710833" cy="13631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4445" rIns="17780" bIns="4445" numCol="1" spcCol="1270" anchor="ctr" anchorCtr="0">
          <a:noAutofit/>
        </a:bodyPr>
        <a:lstStyle/>
        <a:p>
          <a:pPr marL="0" lvl="0" indent="0" algn="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 dirty="0"/>
        </a:p>
      </dsp:txBody>
      <dsp:txXfrm>
        <a:off x="2389119" y="2355363"/>
        <a:ext cx="710833" cy="136310"/>
      </dsp:txXfrm>
    </dsp:sp>
    <dsp:sp modelId="{92953184-A93F-4E77-9688-661B84D67746}">
      <dsp:nvSpPr>
        <dsp:cNvPr id="0" name=""/>
        <dsp:cNvSpPr/>
      </dsp:nvSpPr>
      <dsp:spPr>
        <a:xfrm>
          <a:off x="2231156" y="2682508"/>
          <a:ext cx="789815" cy="408931"/>
        </a:xfrm>
        <a:prstGeom prst="rect">
          <a:avLst/>
        </a:prstGeom>
        <a:solidFill>
          <a:srgbClr val="0033C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5770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b="1" kern="1200" dirty="0"/>
            <a:t>MARK</a:t>
          </a:r>
        </a:p>
      </dsp:txBody>
      <dsp:txXfrm>
        <a:off x="2231156" y="2682508"/>
        <a:ext cx="789815" cy="408931"/>
      </dsp:txXfrm>
    </dsp:sp>
    <dsp:sp modelId="{C5C67876-7F98-4183-BBFE-65424AEAFF9B}">
      <dsp:nvSpPr>
        <dsp:cNvPr id="0" name=""/>
        <dsp:cNvSpPr/>
      </dsp:nvSpPr>
      <dsp:spPr>
        <a:xfrm>
          <a:off x="2389119" y="3000565"/>
          <a:ext cx="710833" cy="13631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5080" rIns="20320" bIns="5080" numCol="1" spcCol="1270" anchor="ctr" anchorCtr="0">
          <a:noAutofit/>
        </a:bodyPr>
        <a:lstStyle/>
        <a:p>
          <a:pPr marL="0" lvl="0" indent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COO/PARTNER</a:t>
          </a:r>
        </a:p>
      </dsp:txBody>
      <dsp:txXfrm>
        <a:off x="2389119" y="3000565"/>
        <a:ext cx="710833" cy="136310"/>
      </dsp:txXfrm>
    </dsp:sp>
    <dsp:sp modelId="{7CDB34CA-A498-49A1-90B1-3D80C208366E}">
      <dsp:nvSpPr>
        <dsp:cNvPr id="0" name=""/>
        <dsp:cNvSpPr/>
      </dsp:nvSpPr>
      <dsp:spPr>
        <a:xfrm>
          <a:off x="1171525" y="3327710"/>
          <a:ext cx="789815" cy="4089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57705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SUNG</a:t>
          </a:r>
        </a:p>
      </dsp:txBody>
      <dsp:txXfrm>
        <a:off x="1171525" y="3327710"/>
        <a:ext cx="789815" cy="408931"/>
      </dsp:txXfrm>
    </dsp:sp>
    <dsp:sp modelId="{2A998CAA-73D0-49F3-9B63-1077A4D54880}">
      <dsp:nvSpPr>
        <dsp:cNvPr id="0" name=""/>
        <dsp:cNvSpPr/>
      </dsp:nvSpPr>
      <dsp:spPr>
        <a:xfrm>
          <a:off x="1329488" y="3645768"/>
          <a:ext cx="710833" cy="13631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4445" rIns="17780" bIns="4445" numCol="1" spcCol="1270" anchor="ctr" anchorCtr="0">
          <a:noAutofit/>
        </a:bodyPr>
        <a:lstStyle/>
        <a:p>
          <a:pPr marL="0" lvl="0" indent="0" algn="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PROJECT MGR</a:t>
          </a:r>
        </a:p>
      </dsp:txBody>
      <dsp:txXfrm>
        <a:off x="1329488" y="3645768"/>
        <a:ext cx="710833" cy="136310"/>
      </dsp:txXfrm>
    </dsp:sp>
    <dsp:sp modelId="{E49FC0BB-8394-430E-A3AA-B27CDF4166EC}">
      <dsp:nvSpPr>
        <dsp:cNvPr id="0" name=""/>
        <dsp:cNvSpPr/>
      </dsp:nvSpPr>
      <dsp:spPr>
        <a:xfrm>
          <a:off x="2231156" y="3327710"/>
          <a:ext cx="789815" cy="4089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57705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TED</a:t>
          </a:r>
        </a:p>
      </dsp:txBody>
      <dsp:txXfrm>
        <a:off x="2231156" y="3327710"/>
        <a:ext cx="789815" cy="408931"/>
      </dsp:txXfrm>
    </dsp:sp>
    <dsp:sp modelId="{A4BCDC0F-A38B-42CA-A5A6-8EBB08C9F441}">
      <dsp:nvSpPr>
        <dsp:cNvPr id="0" name=""/>
        <dsp:cNvSpPr/>
      </dsp:nvSpPr>
      <dsp:spPr>
        <a:xfrm>
          <a:off x="2389119" y="3645768"/>
          <a:ext cx="710833" cy="13631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4445" rIns="17780" bIns="4445" numCol="1" spcCol="1270" anchor="ctr" anchorCtr="0">
          <a:noAutofit/>
        </a:bodyPr>
        <a:lstStyle/>
        <a:p>
          <a:pPr marL="0" lvl="0" indent="0" algn="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PROJECT MGR</a:t>
          </a:r>
        </a:p>
      </dsp:txBody>
      <dsp:txXfrm>
        <a:off x="2389119" y="3645768"/>
        <a:ext cx="710833" cy="136310"/>
      </dsp:txXfrm>
    </dsp:sp>
    <dsp:sp modelId="{259ED076-BB36-4ADE-8520-F2FAC6C50394}">
      <dsp:nvSpPr>
        <dsp:cNvPr id="0" name=""/>
        <dsp:cNvSpPr/>
      </dsp:nvSpPr>
      <dsp:spPr>
        <a:xfrm>
          <a:off x="3290787" y="3327710"/>
          <a:ext cx="789815" cy="4089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57705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CLAUDIO</a:t>
          </a:r>
        </a:p>
      </dsp:txBody>
      <dsp:txXfrm>
        <a:off x="3290787" y="3327710"/>
        <a:ext cx="789815" cy="408931"/>
      </dsp:txXfrm>
    </dsp:sp>
    <dsp:sp modelId="{0B08CDCF-5A4D-4FBB-8FD5-951020D3AA7D}">
      <dsp:nvSpPr>
        <dsp:cNvPr id="0" name=""/>
        <dsp:cNvSpPr/>
      </dsp:nvSpPr>
      <dsp:spPr>
        <a:xfrm>
          <a:off x="3448750" y="3645768"/>
          <a:ext cx="710833" cy="13631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4445" rIns="17780" bIns="4445" numCol="1" spcCol="1270" anchor="ctr" anchorCtr="0">
          <a:noAutofit/>
        </a:bodyPr>
        <a:lstStyle/>
        <a:p>
          <a:pPr marL="0" lvl="0" indent="0" algn="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SPECIALTY </a:t>
          </a:r>
        </a:p>
      </dsp:txBody>
      <dsp:txXfrm>
        <a:off x="3448750" y="3645768"/>
        <a:ext cx="710833" cy="136310"/>
      </dsp:txXfrm>
    </dsp:sp>
    <dsp:sp modelId="{D9493F0F-DC23-4218-B727-FAC9AFE245F7}">
      <dsp:nvSpPr>
        <dsp:cNvPr id="0" name=""/>
        <dsp:cNvSpPr/>
      </dsp:nvSpPr>
      <dsp:spPr>
        <a:xfrm>
          <a:off x="3820603" y="2037305"/>
          <a:ext cx="789815" cy="4089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5770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/>
            <a:t>IN-HOUSE TEAMS</a:t>
          </a:r>
        </a:p>
      </dsp:txBody>
      <dsp:txXfrm>
        <a:off x="3820603" y="2037305"/>
        <a:ext cx="789815" cy="408931"/>
      </dsp:txXfrm>
    </dsp:sp>
    <dsp:sp modelId="{C2595062-2C42-43DF-B8C1-521C067E73AF}">
      <dsp:nvSpPr>
        <dsp:cNvPr id="0" name=""/>
        <dsp:cNvSpPr/>
      </dsp:nvSpPr>
      <dsp:spPr>
        <a:xfrm>
          <a:off x="3978566" y="2355363"/>
          <a:ext cx="710833" cy="13631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3810" rIns="15240" bIns="3810" numCol="1" spcCol="1270" anchor="ctr" anchorCtr="0">
          <a:noAutofit/>
        </a:bodyPr>
        <a:lstStyle/>
        <a:p>
          <a:pPr marL="0" lvl="0" indent="0" algn="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 dirty="0"/>
        </a:p>
      </dsp:txBody>
      <dsp:txXfrm>
        <a:off x="3978566" y="2355363"/>
        <a:ext cx="710833" cy="136310"/>
      </dsp:txXfrm>
    </dsp:sp>
    <dsp:sp modelId="{E1C6A968-1ABF-46DC-9E4D-D8A3977DB64C}">
      <dsp:nvSpPr>
        <dsp:cNvPr id="0" name=""/>
        <dsp:cNvSpPr/>
      </dsp:nvSpPr>
      <dsp:spPr>
        <a:xfrm>
          <a:off x="3290787" y="2682508"/>
          <a:ext cx="789815" cy="4089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5770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/>
            <a:t>MASONRY TEAM</a:t>
          </a:r>
        </a:p>
      </dsp:txBody>
      <dsp:txXfrm>
        <a:off x="3290787" y="2682508"/>
        <a:ext cx="789815" cy="408931"/>
      </dsp:txXfrm>
    </dsp:sp>
    <dsp:sp modelId="{858C0BCC-24BD-4294-B5D2-C134FD21E364}">
      <dsp:nvSpPr>
        <dsp:cNvPr id="0" name=""/>
        <dsp:cNvSpPr/>
      </dsp:nvSpPr>
      <dsp:spPr>
        <a:xfrm>
          <a:off x="3448750" y="3000565"/>
          <a:ext cx="710833" cy="13631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3810" rIns="15240" bIns="3810" numCol="1" spcCol="1270" anchor="ctr" anchorCtr="0">
          <a:noAutofit/>
        </a:bodyPr>
        <a:lstStyle/>
        <a:p>
          <a:pPr marL="0" lvl="0" indent="0" algn="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 dirty="0"/>
        </a:p>
      </dsp:txBody>
      <dsp:txXfrm>
        <a:off x="3448750" y="3000565"/>
        <a:ext cx="710833" cy="136310"/>
      </dsp:txXfrm>
    </dsp:sp>
    <dsp:sp modelId="{3C7BC660-5A55-4BF4-B3BE-4B29C2646495}">
      <dsp:nvSpPr>
        <dsp:cNvPr id="0" name=""/>
        <dsp:cNvSpPr/>
      </dsp:nvSpPr>
      <dsp:spPr>
        <a:xfrm>
          <a:off x="4350418" y="2682508"/>
          <a:ext cx="789815" cy="4089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5770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/>
            <a:t>SPECIALTY TEAM</a:t>
          </a:r>
        </a:p>
      </dsp:txBody>
      <dsp:txXfrm>
        <a:off x="4350418" y="2682508"/>
        <a:ext cx="789815" cy="408931"/>
      </dsp:txXfrm>
    </dsp:sp>
    <dsp:sp modelId="{60523C4F-EF7E-4257-94CA-A365A5DD9DDF}">
      <dsp:nvSpPr>
        <dsp:cNvPr id="0" name=""/>
        <dsp:cNvSpPr/>
      </dsp:nvSpPr>
      <dsp:spPr>
        <a:xfrm>
          <a:off x="4508381" y="3000565"/>
          <a:ext cx="710833" cy="13631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3810" rIns="15240" bIns="3810" numCol="1" spcCol="1270" anchor="ctr" anchorCtr="0">
          <a:noAutofit/>
        </a:bodyPr>
        <a:lstStyle/>
        <a:p>
          <a:pPr marL="0" lvl="0" indent="0" algn="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 dirty="0"/>
        </a:p>
      </dsp:txBody>
      <dsp:txXfrm>
        <a:off x="4508381" y="3000565"/>
        <a:ext cx="710833" cy="136310"/>
      </dsp:txXfrm>
    </dsp:sp>
    <dsp:sp modelId="{9BE14DE0-EAF8-4320-8717-A72AC780EB3C}">
      <dsp:nvSpPr>
        <dsp:cNvPr id="0" name=""/>
        <dsp:cNvSpPr/>
      </dsp:nvSpPr>
      <dsp:spPr>
        <a:xfrm>
          <a:off x="6999496" y="2037305"/>
          <a:ext cx="789815" cy="4089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5770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/>
            <a:t>DEDICATED 1099 SUBS</a:t>
          </a:r>
        </a:p>
      </dsp:txBody>
      <dsp:txXfrm>
        <a:off x="6999496" y="2037305"/>
        <a:ext cx="789815" cy="408931"/>
      </dsp:txXfrm>
    </dsp:sp>
    <dsp:sp modelId="{8A0120C4-FB65-44AE-91C8-68333E6A7838}">
      <dsp:nvSpPr>
        <dsp:cNvPr id="0" name=""/>
        <dsp:cNvSpPr/>
      </dsp:nvSpPr>
      <dsp:spPr>
        <a:xfrm>
          <a:off x="7157459" y="2355363"/>
          <a:ext cx="710833" cy="13631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4445" rIns="17780" bIns="4445" numCol="1" spcCol="1270" anchor="ctr" anchorCtr="0">
          <a:noAutofit/>
        </a:bodyPr>
        <a:lstStyle/>
        <a:p>
          <a:pPr marL="0" lvl="0" indent="0" algn="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100% MHX</a:t>
          </a:r>
        </a:p>
      </dsp:txBody>
      <dsp:txXfrm>
        <a:off x="7157459" y="2355363"/>
        <a:ext cx="710833" cy="136310"/>
      </dsp:txXfrm>
    </dsp:sp>
    <dsp:sp modelId="{493471E6-A45B-4CC0-8B12-44EB2956DAD7}">
      <dsp:nvSpPr>
        <dsp:cNvPr id="0" name=""/>
        <dsp:cNvSpPr/>
      </dsp:nvSpPr>
      <dsp:spPr>
        <a:xfrm>
          <a:off x="5410049" y="2682508"/>
          <a:ext cx="789815" cy="4089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5770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/>
            <a:t>ALFREDO</a:t>
          </a:r>
        </a:p>
      </dsp:txBody>
      <dsp:txXfrm>
        <a:off x="5410049" y="2682508"/>
        <a:ext cx="789815" cy="408931"/>
      </dsp:txXfrm>
    </dsp:sp>
    <dsp:sp modelId="{F7B776E2-FFC8-4401-B391-B82AC09F22AE}">
      <dsp:nvSpPr>
        <dsp:cNvPr id="0" name=""/>
        <dsp:cNvSpPr/>
      </dsp:nvSpPr>
      <dsp:spPr>
        <a:xfrm>
          <a:off x="5568012" y="3000565"/>
          <a:ext cx="710833" cy="13631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4445" rIns="17780" bIns="4445" numCol="1" spcCol="1270" anchor="ctr" anchorCtr="0">
          <a:noAutofit/>
        </a:bodyPr>
        <a:lstStyle/>
        <a:p>
          <a:pPr marL="0" lvl="0" indent="0" algn="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ROOFING/STUCCO</a:t>
          </a:r>
        </a:p>
      </dsp:txBody>
      <dsp:txXfrm>
        <a:off x="5568012" y="3000565"/>
        <a:ext cx="710833" cy="136310"/>
      </dsp:txXfrm>
    </dsp:sp>
    <dsp:sp modelId="{BA46B7E1-7A39-49CA-8DBE-127892155C6A}">
      <dsp:nvSpPr>
        <dsp:cNvPr id="0" name=""/>
        <dsp:cNvSpPr/>
      </dsp:nvSpPr>
      <dsp:spPr>
        <a:xfrm>
          <a:off x="6469680" y="2682508"/>
          <a:ext cx="789815" cy="4089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5770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/>
            <a:t>TONY</a:t>
          </a:r>
        </a:p>
      </dsp:txBody>
      <dsp:txXfrm>
        <a:off x="6469680" y="2682508"/>
        <a:ext cx="789815" cy="408931"/>
      </dsp:txXfrm>
    </dsp:sp>
    <dsp:sp modelId="{9BC3FF2E-0438-42A9-8F8C-EAFA0EC898CB}">
      <dsp:nvSpPr>
        <dsp:cNvPr id="0" name=""/>
        <dsp:cNvSpPr/>
      </dsp:nvSpPr>
      <dsp:spPr>
        <a:xfrm>
          <a:off x="6627643" y="3000565"/>
          <a:ext cx="710833" cy="13631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4445" rIns="17780" bIns="4445" numCol="1" spcCol="1270" anchor="ctr" anchorCtr="0">
          <a:noAutofit/>
        </a:bodyPr>
        <a:lstStyle/>
        <a:p>
          <a:pPr marL="0" lvl="0" indent="0" algn="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HARDIE ELITE</a:t>
          </a:r>
        </a:p>
      </dsp:txBody>
      <dsp:txXfrm>
        <a:off x="6627643" y="3000565"/>
        <a:ext cx="710833" cy="136310"/>
      </dsp:txXfrm>
    </dsp:sp>
    <dsp:sp modelId="{1BF5D67C-575C-465C-BDAA-D09E008282E9}">
      <dsp:nvSpPr>
        <dsp:cNvPr id="0" name=""/>
        <dsp:cNvSpPr/>
      </dsp:nvSpPr>
      <dsp:spPr>
        <a:xfrm>
          <a:off x="7529311" y="2682508"/>
          <a:ext cx="789815" cy="4089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5770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/>
            <a:t>ANGEL</a:t>
          </a:r>
        </a:p>
      </dsp:txBody>
      <dsp:txXfrm>
        <a:off x="7529311" y="2682508"/>
        <a:ext cx="789815" cy="408931"/>
      </dsp:txXfrm>
    </dsp:sp>
    <dsp:sp modelId="{28D7B69C-B918-4F99-B3F7-376B9194FBBA}">
      <dsp:nvSpPr>
        <dsp:cNvPr id="0" name=""/>
        <dsp:cNvSpPr/>
      </dsp:nvSpPr>
      <dsp:spPr>
        <a:xfrm>
          <a:off x="7687274" y="3000565"/>
          <a:ext cx="710833" cy="13631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4445" rIns="17780" bIns="4445" numCol="1" spcCol="1270" anchor="ctr" anchorCtr="0">
          <a:noAutofit/>
        </a:bodyPr>
        <a:lstStyle/>
        <a:p>
          <a:pPr marL="0" lvl="0" indent="0" algn="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HARDIE ELITE</a:t>
          </a:r>
        </a:p>
      </dsp:txBody>
      <dsp:txXfrm>
        <a:off x="7687274" y="3000565"/>
        <a:ext cx="710833" cy="136310"/>
      </dsp:txXfrm>
    </dsp:sp>
    <dsp:sp modelId="{C78D5AC1-2DE5-4C8E-90FA-8143D3BE129F}">
      <dsp:nvSpPr>
        <dsp:cNvPr id="0" name=""/>
        <dsp:cNvSpPr/>
      </dsp:nvSpPr>
      <dsp:spPr>
        <a:xfrm>
          <a:off x="8588943" y="2682508"/>
          <a:ext cx="789815" cy="4089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5770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/>
            <a:t>VICTOR</a:t>
          </a:r>
        </a:p>
      </dsp:txBody>
      <dsp:txXfrm>
        <a:off x="8588943" y="2682508"/>
        <a:ext cx="789815" cy="408931"/>
      </dsp:txXfrm>
    </dsp:sp>
    <dsp:sp modelId="{1E5EECFF-123D-4BA6-B563-FC66E0079479}">
      <dsp:nvSpPr>
        <dsp:cNvPr id="0" name=""/>
        <dsp:cNvSpPr/>
      </dsp:nvSpPr>
      <dsp:spPr>
        <a:xfrm>
          <a:off x="8746906" y="3000565"/>
          <a:ext cx="710833" cy="13631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4445" rIns="17780" bIns="4445" numCol="1" spcCol="1270" anchor="ctr" anchorCtr="0">
          <a:noAutofit/>
        </a:bodyPr>
        <a:lstStyle/>
        <a:p>
          <a:pPr marL="0" lvl="0" indent="0" algn="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HARDIE ELITE</a:t>
          </a:r>
        </a:p>
      </dsp:txBody>
      <dsp:txXfrm>
        <a:off x="8746906" y="3000565"/>
        <a:ext cx="710833" cy="136310"/>
      </dsp:txXfrm>
    </dsp:sp>
    <dsp:sp modelId="{56ECCA3D-C083-488B-8308-85A7C58B67D9}">
      <dsp:nvSpPr>
        <dsp:cNvPr id="0" name=""/>
        <dsp:cNvSpPr/>
      </dsp:nvSpPr>
      <dsp:spPr>
        <a:xfrm>
          <a:off x="10178389" y="2037305"/>
          <a:ext cx="789815" cy="408931"/>
        </a:xfrm>
        <a:prstGeom prst="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5770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/>
            <a:t>OTHER PARTERS</a:t>
          </a:r>
        </a:p>
      </dsp:txBody>
      <dsp:txXfrm>
        <a:off x="10178389" y="2037305"/>
        <a:ext cx="789815" cy="408931"/>
      </dsp:txXfrm>
    </dsp:sp>
    <dsp:sp modelId="{8862972F-09CD-48E0-8438-9CFE03AF9526}">
      <dsp:nvSpPr>
        <dsp:cNvPr id="0" name=""/>
        <dsp:cNvSpPr/>
      </dsp:nvSpPr>
      <dsp:spPr>
        <a:xfrm>
          <a:off x="10336352" y="2355363"/>
          <a:ext cx="710833" cy="13631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5080" rIns="20320" bIns="5080" numCol="1" spcCol="1270" anchor="ctr" anchorCtr="0">
          <a:noAutofit/>
        </a:bodyPr>
        <a:lstStyle/>
        <a:p>
          <a:pPr marL="0" lvl="0" indent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 dirty="0"/>
        </a:p>
      </dsp:txBody>
      <dsp:txXfrm>
        <a:off x="10336352" y="2355363"/>
        <a:ext cx="710833" cy="136310"/>
      </dsp:txXfrm>
    </dsp:sp>
    <dsp:sp modelId="{C2AAA670-E84E-4675-9CEC-F5DE07807A1C}">
      <dsp:nvSpPr>
        <dsp:cNvPr id="0" name=""/>
        <dsp:cNvSpPr/>
      </dsp:nvSpPr>
      <dsp:spPr>
        <a:xfrm>
          <a:off x="9648574" y="2682508"/>
          <a:ext cx="789815" cy="408931"/>
        </a:xfrm>
        <a:prstGeom prst="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5770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/>
            <a:t>GRADWELL</a:t>
          </a:r>
        </a:p>
      </dsp:txBody>
      <dsp:txXfrm>
        <a:off x="9648574" y="2682508"/>
        <a:ext cx="789815" cy="408931"/>
      </dsp:txXfrm>
    </dsp:sp>
    <dsp:sp modelId="{4535CDA0-B8F4-46E8-B062-CBD6B76C5D0E}">
      <dsp:nvSpPr>
        <dsp:cNvPr id="0" name=""/>
        <dsp:cNvSpPr/>
      </dsp:nvSpPr>
      <dsp:spPr>
        <a:xfrm>
          <a:off x="9806537" y="3000565"/>
          <a:ext cx="710833" cy="13631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4445" rIns="17780" bIns="4445" numCol="1" spcCol="1270" anchor="ctr" anchorCtr="0">
          <a:noAutofit/>
        </a:bodyPr>
        <a:lstStyle/>
        <a:p>
          <a:pPr marL="0" lvl="0" indent="0" algn="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FRAMING</a:t>
          </a:r>
        </a:p>
      </dsp:txBody>
      <dsp:txXfrm>
        <a:off x="9806537" y="3000565"/>
        <a:ext cx="710833" cy="136310"/>
      </dsp:txXfrm>
    </dsp:sp>
    <dsp:sp modelId="{8353AC8C-3930-45AE-B317-51D24C479B69}">
      <dsp:nvSpPr>
        <dsp:cNvPr id="0" name=""/>
        <dsp:cNvSpPr/>
      </dsp:nvSpPr>
      <dsp:spPr>
        <a:xfrm>
          <a:off x="10708205" y="2682508"/>
          <a:ext cx="789815" cy="408931"/>
        </a:xfrm>
        <a:prstGeom prst="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5770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/>
            <a:t>SANCHEZ</a:t>
          </a:r>
        </a:p>
      </dsp:txBody>
      <dsp:txXfrm>
        <a:off x="10708205" y="2682508"/>
        <a:ext cx="789815" cy="408931"/>
      </dsp:txXfrm>
    </dsp:sp>
    <dsp:sp modelId="{C45B5B59-AF33-4EC6-808E-78155BBD909F}">
      <dsp:nvSpPr>
        <dsp:cNvPr id="0" name=""/>
        <dsp:cNvSpPr/>
      </dsp:nvSpPr>
      <dsp:spPr>
        <a:xfrm>
          <a:off x="10866168" y="3000565"/>
          <a:ext cx="710833" cy="13631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4445" rIns="17780" bIns="4445" numCol="1" spcCol="1270" anchor="ctr" anchorCtr="0">
          <a:noAutofit/>
        </a:bodyPr>
        <a:lstStyle/>
        <a:p>
          <a:pPr marL="0" lvl="0" indent="0" algn="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HARDSCAPING</a:t>
          </a:r>
        </a:p>
      </dsp:txBody>
      <dsp:txXfrm>
        <a:off x="10866168" y="3000565"/>
        <a:ext cx="710833" cy="136310"/>
      </dsp:txXfrm>
    </dsp:sp>
    <dsp:sp modelId="{29454654-4D01-4A29-A166-276C61123A71}">
      <dsp:nvSpPr>
        <dsp:cNvPr id="0" name=""/>
        <dsp:cNvSpPr/>
      </dsp:nvSpPr>
      <dsp:spPr>
        <a:xfrm>
          <a:off x="4880234" y="1392102"/>
          <a:ext cx="789815" cy="4089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57705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SHANNON</a:t>
          </a:r>
        </a:p>
      </dsp:txBody>
      <dsp:txXfrm>
        <a:off x="4880234" y="1392102"/>
        <a:ext cx="789815" cy="408931"/>
      </dsp:txXfrm>
    </dsp:sp>
    <dsp:sp modelId="{1B3DB3B7-5118-4A94-9140-AF1454D09576}">
      <dsp:nvSpPr>
        <dsp:cNvPr id="0" name=""/>
        <dsp:cNvSpPr/>
      </dsp:nvSpPr>
      <dsp:spPr>
        <a:xfrm>
          <a:off x="5038197" y="1710160"/>
          <a:ext cx="710833" cy="13631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5080" rIns="20320" bIns="5080" numCol="1" spcCol="1270" anchor="ctr" anchorCtr="0">
          <a:noAutofit/>
        </a:bodyPr>
        <a:lstStyle/>
        <a:p>
          <a:pPr marL="0" lvl="0" indent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OFFICE MGR</a:t>
          </a:r>
        </a:p>
      </dsp:txBody>
      <dsp:txXfrm>
        <a:off x="5038197" y="1710160"/>
        <a:ext cx="710833" cy="13631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19E8DB-4FD4-4BD7-953F-3E01A07EC06C}">
      <dsp:nvSpPr>
        <dsp:cNvPr id="0" name=""/>
        <dsp:cNvSpPr/>
      </dsp:nvSpPr>
      <dsp:spPr>
        <a:xfrm>
          <a:off x="4313539" y="113418"/>
          <a:ext cx="1776251" cy="17762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FFFF00"/>
              </a:solidFill>
            </a:rPr>
            <a:t>ACCURACY</a:t>
          </a:r>
        </a:p>
      </dsp:txBody>
      <dsp:txXfrm>
        <a:off x="4313539" y="113418"/>
        <a:ext cx="1776251" cy="1776251"/>
      </dsp:txXfrm>
    </dsp:sp>
    <dsp:sp modelId="{2A173AEC-0CDB-4BF0-8500-7F1C99A819A5}">
      <dsp:nvSpPr>
        <dsp:cNvPr id="0" name=""/>
        <dsp:cNvSpPr/>
      </dsp:nvSpPr>
      <dsp:spPr>
        <a:xfrm>
          <a:off x="1184578" y="1467"/>
          <a:ext cx="5017163" cy="5017163"/>
        </a:xfrm>
        <a:prstGeom prst="circularArrow">
          <a:avLst>
            <a:gd name="adj1" fmla="val 6904"/>
            <a:gd name="adj2" fmla="val 465481"/>
            <a:gd name="adj3" fmla="val 548874"/>
            <a:gd name="adj4" fmla="val 20585645"/>
            <a:gd name="adj5" fmla="val 8054"/>
          </a:avLst>
        </a:prstGeom>
        <a:solidFill>
          <a:srgbClr val="FFFF0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A29F06-DD13-45EC-B2E8-FC767AAFDF8A}">
      <dsp:nvSpPr>
        <dsp:cNvPr id="0" name=""/>
        <dsp:cNvSpPr/>
      </dsp:nvSpPr>
      <dsp:spPr>
        <a:xfrm>
          <a:off x="4313539" y="3130429"/>
          <a:ext cx="1776251" cy="17762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FFFF00"/>
              </a:solidFill>
            </a:rPr>
            <a:t>EFFICIENCY</a:t>
          </a:r>
        </a:p>
      </dsp:txBody>
      <dsp:txXfrm>
        <a:off x="4313539" y="3130429"/>
        <a:ext cx="1776251" cy="1776251"/>
      </dsp:txXfrm>
    </dsp:sp>
    <dsp:sp modelId="{D07A7417-9A07-498E-8411-42CB256AA148}">
      <dsp:nvSpPr>
        <dsp:cNvPr id="0" name=""/>
        <dsp:cNvSpPr/>
      </dsp:nvSpPr>
      <dsp:spPr>
        <a:xfrm>
          <a:off x="1184578" y="1467"/>
          <a:ext cx="5017163" cy="5017163"/>
        </a:xfrm>
        <a:prstGeom prst="circularArrow">
          <a:avLst>
            <a:gd name="adj1" fmla="val 6904"/>
            <a:gd name="adj2" fmla="val 465481"/>
            <a:gd name="adj3" fmla="val 5948874"/>
            <a:gd name="adj4" fmla="val 4385645"/>
            <a:gd name="adj5" fmla="val 8054"/>
          </a:avLst>
        </a:prstGeom>
        <a:solidFill>
          <a:srgbClr val="FFFF0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EF2613-D9E3-419B-A807-37473A96BDFB}">
      <dsp:nvSpPr>
        <dsp:cNvPr id="0" name=""/>
        <dsp:cNvSpPr/>
      </dsp:nvSpPr>
      <dsp:spPr>
        <a:xfrm>
          <a:off x="1296528" y="3130429"/>
          <a:ext cx="1776251" cy="17762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FFFF00"/>
              </a:solidFill>
            </a:rPr>
            <a:t>INNOVATION</a:t>
          </a:r>
        </a:p>
      </dsp:txBody>
      <dsp:txXfrm>
        <a:off x="1296528" y="3130429"/>
        <a:ext cx="1776251" cy="1776251"/>
      </dsp:txXfrm>
    </dsp:sp>
    <dsp:sp modelId="{00DB3750-3AA1-42DD-9100-3E35551A1811}">
      <dsp:nvSpPr>
        <dsp:cNvPr id="0" name=""/>
        <dsp:cNvSpPr/>
      </dsp:nvSpPr>
      <dsp:spPr>
        <a:xfrm>
          <a:off x="1184578" y="1467"/>
          <a:ext cx="5017163" cy="5017163"/>
        </a:xfrm>
        <a:prstGeom prst="circularArrow">
          <a:avLst>
            <a:gd name="adj1" fmla="val 6904"/>
            <a:gd name="adj2" fmla="val 465481"/>
            <a:gd name="adj3" fmla="val 11348874"/>
            <a:gd name="adj4" fmla="val 9785645"/>
            <a:gd name="adj5" fmla="val 8054"/>
          </a:avLst>
        </a:prstGeom>
        <a:solidFill>
          <a:srgbClr val="FFFF0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F21064-0861-4DCC-A2EE-01D9B61C3750}">
      <dsp:nvSpPr>
        <dsp:cNvPr id="0" name=""/>
        <dsp:cNvSpPr/>
      </dsp:nvSpPr>
      <dsp:spPr>
        <a:xfrm>
          <a:off x="1296528" y="113418"/>
          <a:ext cx="1776251" cy="17762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FFFF00"/>
              </a:solidFill>
            </a:rPr>
            <a:t>SPEED</a:t>
          </a:r>
        </a:p>
      </dsp:txBody>
      <dsp:txXfrm>
        <a:off x="1296528" y="113418"/>
        <a:ext cx="1776251" cy="1776251"/>
      </dsp:txXfrm>
    </dsp:sp>
    <dsp:sp modelId="{D7FAA565-AA4F-4759-BEA3-4E470894D358}">
      <dsp:nvSpPr>
        <dsp:cNvPr id="0" name=""/>
        <dsp:cNvSpPr/>
      </dsp:nvSpPr>
      <dsp:spPr>
        <a:xfrm>
          <a:off x="1184578" y="1467"/>
          <a:ext cx="5017163" cy="5017163"/>
        </a:xfrm>
        <a:prstGeom prst="circularArrow">
          <a:avLst>
            <a:gd name="adj1" fmla="val 6904"/>
            <a:gd name="adj2" fmla="val 465481"/>
            <a:gd name="adj3" fmla="val 16748874"/>
            <a:gd name="adj4" fmla="val 15185645"/>
            <a:gd name="adj5" fmla="val 8054"/>
          </a:avLst>
        </a:prstGeom>
        <a:solidFill>
          <a:srgbClr val="FFFF0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314964-04CD-40B1-A94E-767BB1D7506D}">
      <dsp:nvSpPr>
        <dsp:cNvPr id="0" name=""/>
        <dsp:cNvSpPr/>
      </dsp:nvSpPr>
      <dsp:spPr>
        <a:xfrm>
          <a:off x="0" y="1183167"/>
          <a:ext cx="1431289" cy="18563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AN AGENT CONTACTED ME SUNDAY NIGHT 11/13 WITH A STUCCO INSPECTION REPORT AND REQUEST OUR INSIGHT</a:t>
          </a:r>
        </a:p>
      </dsp:txBody>
      <dsp:txXfrm>
        <a:off x="41921" y="1225088"/>
        <a:ext cx="1347447" cy="1772501"/>
      </dsp:txXfrm>
    </dsp:sp>
    <dsp:sp modelId="{7EE8C2D2-7FB8-47F3-BA33-BDAE17610A7E}">
      <dsp:nvSpPr>
        <dsp:cNvPr id="0" name=""/>
        <dsp:cNvSpPr/>
      </dsp:nvSpPr>
      <dsp:spPr>
        <a:xfrm>
          <a:off x="1574419" y="1933859"/>
          <a:ext cx="303433" cy="35495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/>
        </a:p>
      </dsp:txBody>
      <dsp:txXfrm>
        <a:off x="1574419" y="2004851"/>
        <a:ext cx="212403" cy="212975"/>
      </dsp:txXfrm>
    </dsp:sp>
    <dsp:sp modelId="{A3EE2952-EE9B-4FD6-9DE9-9D2F1B439D95}">
      <dsp:nvSpPr>
        <dsp:cNvPr id="0" name=""/>
        <dsp:cNvSpPr/>
      </dsp:nvSpPr>
      <dsp:spPr>
        <a:xfrm>
          <a:off x="2003806" y="1183167"/>
          <a:ext cx="1431289" cy="18563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CONTACTED THE AGENT AND DISCUSS ABOUT THE INSPECTION REPORT ON 11/14  8AM AND THEIR NEEDS</a:t>
          </a:r>
        </a:p>
      </dsp:txBody>
      <dsp:txXfrm>
        <a:off x="2045727" y="1225088"/>
        <a:ext cx="1347447" cy="1772501"/>
      </dsp:txXfrm>
    </dsp:sp>
    <dsp:sp modelId="{E85768D0-AA04-47B1-9284-ADDD51CE926A}">
      <dsp:nvSpPr>
        <dsp:cNvPr id="0" name=""/>
        <dsp:cNvSpPr/>
      </dsp:nvSpPr>
      <dsp:spPr>
        <a:xfrm>
          <a:off x="3578225" y="1933859"/>
          <a:ext cx="303433" cy="35495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/>
        </a:p>
      </dsp:txBody>
      <dsp:txXfrm>
        <a:off x="3578225" y="2004851"/>
        <a:ext cx="212403" cy="212975"/>
      </dsp:txXfrm>
    </dsp:sp>
    <dsp:sp modelId="{71C4546B-E125-4DAE-B2DA-86020638B3D5}">
      <dsp:nvSpPr>
        <dsp:cNvPr id="0" name=""/>
        <dsp:cNvSpPr/>
      </dsp:nvSpPr>
      <dsp:spPr>
        <a:xfrm>
          <a:off x="4007612" y="1183167"/>
          <a:ext cx="1431289" cy="18563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FFFF00"/>
              </a:solidFill>
            </a:rPr>
            <a:t>IMMEDIATE NEED: SELLER NEEDS AN ESTIMATE TO REPLACE THE STUCCO TO NEGOTIATE WITH THE POTENTIAL BUYER</a:t>
          </a:r>
        </a:p>
      </dsp:txBody>
      <dsp:txXfrm>
        <a:off x="4049533" y="1225088"/>
        <a:ext cx="1347447" cy="1772501"/>
      </dsp:txXfrm>
    </dsp:sp>
    <dsp:sp modelId="{2F22E82F-D969-4871-82CD-0FC1576EA8A0}">
      <dsp:nvSpPr>
        <dsp:cNvPr id="0" name=""/>
        <dsp:cNvSpPr/>
      </dsp:nvSpPr>
      <dsp:spPr>
        <a:xfrm>
          <a:off x="5582031" y="1933859"/>
          <a:ext cx="303433" cy="35495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/>
        </a:p>
      </dsp:txBody>
      <dsp:txXfrm>
        <a:off x="5582031" y="2004851"/>
        <a:ext cx="212403" cy="212975"/>
      </dsp:txXfrm>
    </dsp:sp>
    <dsp:sp modelId="{1C7710ED-5DD5-42CE-ACEE-2140B09875DD}">
      <dsp:nvSpPr>
        <dsp:cNvPr id="0" name=""/>
        <dsp:cNvSpPr/>
      </dsp:nvSpPr>
      <dsp:spPr>
        <a:xfrm>
          <a:off x="6011418" y="1183167"/>
          <a:ext cx="1431289" cy="18563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I VISITED THE PROPERTY AROUND NOON, ASSESS THE HOME. AND HOVER THE PROPERTY</a:t>
          </a:r>
        </a:p>
      </dsp:txBody>
      <dsp:txXfrm>
        <a:off x="6053339" y="1225088"/>
        <a:ext cx="1347447" cy="1772501"/>
      </dsp:txXfrm>
    </dsp:sp>
    <dsp:sp modelId="{8B16631D-5090-4F0B-8530-35B613A6009E}">
      <dsp:nvSpPr>
        <dsp:cNvPr id="0" name=""/>
        <dsp:cNvSpPr/>
      </dsp:nvSpPr>
      <dsp:spPr>
        <a:xfrm>
          <a:off x="7585837" y="1933859"/>
          <a:ext cx="303433" cy="35495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/>
        </a:p>
      </dsp:txBody>
      <dsp:txXfrm>
        <a:off x="7585837" y="2004851"/>
        <a:ext cx="212403" cy="212975"/>
      </dsp:txXfrm>
    </dsp:sp>
    <dsp:sp modelId="{89BE9EE4-2C9D-453C-A77B-52C7D3261AA3}">
      <dsp:nvSpPr>
        <dsp:cNvPr id="0" name=""/>
        <dsp:cNvSpPr/>
      </dsp:nvSpPr>
      <dsp:spPr>
        <a:xfrm>
          <a:off x="8015224" y="1183167"/>
          <a:ext cx="1431289" cy="18563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THE FULL MEASUREMENT REPORT CAME BACK 12:42 PM.</a:t>
          </a:r>
        </a:p>
      </dsp:txBody>
      <dsp:txXfrm>
        <a:off x="8057145" y="1225088"/>
        <a:ext cx="1347447" cy="1772501"/>
      </dsp:txXfrm>
    </dsp:sp>
    <dsp:sp modelId="{62994C4A-9AAE-4D69-9D6F-05543A494275}">
      <dsp:nvSpPr>
        <dsp:cNvPr id="0" name=""/>
        <dsp:cNvSpPr/>
      </dsp:nvSpPr>
      <dsp:spPr>
        <a:xfrm>
          <a:off x="9589642" y="1933859"/>
          <a:ext cx="303433" cy="35495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/>
        </a:p>
      </dsp:txBody>
      <dsp:txXfrm>
        <a:off x="9589642" y="2004851"/>
        <a:ext cx="212403" cy="212975"/>
      </dsp:txXfrm>
    </dsp:sp>
    <dsp:sp modelId="{3A3183CF-A7F3-4DFA-99F9-4A8B8179B9BA}">
      <dsp:nvSpPr>
        <dsp:cNvPr id="0" name=""/>
        <dsp:cNvSpPr/>
      </dsp:nvSpPr>
      <dsp:spPr>
        <a:xfrm>
          <a:off x="10019029" y="1183167"/>
          <a:ext cx="1431289" cy="18563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PROVIDED MHX ASSESSMENT, RECOMMEDNATIO AND A PRELIMINARY ESTIMATE TO REPLACE THE STUCCO WITH VINYL BY 11/14 4:30 PM</a:t>
          </a:r>
        </a:p>
      </dsp:txBody>
      <dsp:txXfrm>
        <a:off x="10060950" y="1225088"/>
        <a:ext cx="1347447" cy="177250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EE2952-EE9B-4FD6-9DE9-9D2F1B439D95}">
      <dsp:nvSpPr>
        <dsp:cNvPr id="0" name=""/>
        <dsp:cNvSpPr/>
      </dsp:nvSpPr>
      <dsp:spPr>
        <a:xfrm>
          <a:off x="5590" y="787923"/>
          <a:ext cx="1733202" cy="19892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FFFF00"/>
              </a:solidFill>
            </a:rPr>
            <a:t>IMMEDIATE NEED: SELLER AND AGNET WANT TO REPLACE THE LEAKING ROOF AND SCHEDULE AN OPEN HOUSE ASAP</a:t>
          </a:r>
        </a:p>
      </dsp:txBody>
      <dsp:txXfrm>
        <a:off x="56354" y="838687"/>
        <a:ext cx="1631674" cy="1887756"/>
      </dsp:txXfrm>
    </dsp:sp>
    <dsp:sp modelId="{E85768D0-AA04-47B1-9284-ADDD51CE926A}">
      <dsp:nvSpPr>
        <dsp:cNvPr id="0" name=""/>
        <dsp:cNvSpPr/>
      </dsp:nvSpPr>
      <dsp:spPr>
        <a:xfrm>
          <a:off x="1912113" y="1567648"/>
          <a:ext cx="367438" cy="4298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/>
        </a:p>
      </dsp:txBody>
      <dsp:txXfrm>
        <a:off x="1912113" y="1653615"/>
        <a:ext cx="257207" cy="257900"/>
      </dsp:txXfrm>
    </dsp:sp>
    <dsp:sp modelId="{71C4546B-E125-4DAE-B2DA-86020638B3D5}">
      <dsp:nvSpPr>
        <dsp:cNvPr id="0" name=""/>
        <dsp:cNvSpPr/>
      </dsp:nvSpPr>
      <dsp:spPr>
        <a:xfrm>
          <a:off x="2432074" y="787923"/>
          <a:ext cx="1733202" cy="19892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AN AGENT CONTACTED MHX 9/2/22 TO ASSESS THE ROOF AND PROVIDE AN ESTIMATE</a:t>
          </a:r>
          <a:endParaRPr lang="en-US" sz="1400" kern="1200" dirty="0">
            <a:solidFill>
              <a:srgbClr val="FFFF00"/>
            </a:solidFill>
          </a:endParaRPr>
        </a:p>
      </dsp:txBody>
      <dsp:txXfrm>
        <a:off x="2482838" y="838687"/>
        <a:ext cx="1631674" cy="1887756"/>
      </dsp:txXfrm>
    </dsp:sp>
    <dsp:sp modelId="{2F22E82F-D969-4871-82CD-0FC1576EA8A0}">
      <dsp:nvSpPr>
        <dsp:cNvPr id="0" name=""/>
        <dsp:cNvSpPr/>
      </dsp:nvSpPr>
      <dsp:spPr>
        <a:xfrm>
          <a:off x="4338597" y="1567648"/>
          <a:ext cx="367438" cy="4298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/>
        </a:p>
      </dsp:txBody>
      <dsp:txXfrm>
        <a:off x="4338597" y="1653615"/>
        <a:ext cx="257207" cy="257900"/>
      </dsp:txXfrm>
    </dsp:sp>
    <dsp:sp modelId="{1C7710ED-5DD5-42CE-ACEE-2140B09875DD}">
      <dsp:nvSpPr>
        <dsp:cNvPr id="0" name=""/>
        <dsp:cNvSpPr/>
      </dsp:nvSpPr>
      <dsp:spPr>
        <a:xfrm>
          <a:off x="4858558" y="787923"/>
          <a:ext cx="1733202" cy="19892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RAN THE QUICKMEASURE REPORT AND PROVIDE A COMPETITVE BID ON THE SAME DAY</a:t>
          </a:r>
        </a:p>
      </dsp:txBody>
      <dsp:txXfrm>
        <a:off x="4909322" y="838687"/>
        <a:ext cx="1631674" cy="1887756"/>
      </dsp:txXfrm>
    </dsp:sp>
    <dsp:sp modelId="{8B16631D-5090-4F0B-8530-35B613A6009E}">
      <dsp:nvSpPr>
        <dsp:cNvPr id="0" name=""/>
        <dsp:cNvSpPr/>
      </dsp:nvSpPr>
      <dsp:spPr>
        <a:xfrm>
          <a:off x="6765081" y="1567648"/>
          <a:ext cx="367438" cy="4298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/>
        </a:p>
      </dsp:txBody>
      <dsp:txXfrm>
        <a:off x="6765081" y="1653615"/>
        <a:ext cx="257207" cy="257900"/>
      </dsp:txXfrm>
    </dsp:sp>
    <dsp:sp modelId="{89BE9EE4-2C9D-453C-A77B-52C7D3261AA3}">
      <dsp:nvSpPr>
        <dsp:cNvPr id="0" name=""/>
        <dsp:cNvSpPr/>
      </dsp:nvSpPr>
      <dsp:spPr>
        <a:xfrm>
          <a:off x="7285042" y="787923"/>
          <a:ext cx="1733202" cy="19892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ABLE TO SCHEDULE MHX ROOF CREW TO REPLACE THE ROOF ON 9/12/22 TO MEET THE OPEN HOUSE PLAN 10/1/22</a:t>
          </a:r>
        </a:p>
      </dsp:txBody>
      <dsp:txXfrm>
        <a:off x="7335806" y="838687"/>
        <a:ext cx="1631674" cy="1887756"/>
      </dsp:txXfrm>
    </dsp:sp>
    <dsp:sp modelId="{62994C4A-9AAE-4D69-9D6F-05543A494275}">
      <dsp:nvSpPr>
        <dsp:cNvPr id="0" name=""/>
        <dsp:cNvSpPr/>
      </dsp:nvSpPr>
      <dsp:spPr>
        <a:xfrm>
          <a:off x="9191565" y="1567648"/>
          <a:ext cx="367438" cy="4298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/>
        </a:p>
      </dsp:txBody>
      <dsp:txXfrm>
        <a:off x="9191565" y="1653615"/>
        <a:ext cx="257207" cy="257900"/>
      </dsp:txXfrm>
    </dsp:sp>
    <dsp:sp modelId="{3A3183CF-A7F3-4DFA-99F9-4A8B8179B9BA}">
      <dsp:nvSpPr>
        <dsp:cNvPr id="0" name=""/>
        <dsp:cNvSpPr/>
      </dsp:nvSpPr>
      <dsp:spPr>
        <a:xfrm>
          <a:off x="9711526" y="787923"/>
          <a:ext cx="1733202" cy="19892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IN ADDITION, MHX PROVIDED OTHER EXTERIOR SERVICES TO IMPROVE THE CURVE APPPEAL – NEW SHUTTERS, TRIM REPLACEMENT &amp; PAINTING, SIDING REPAIRS, ETC.</a:t>
          </a:r>
        </a:p>
      </dsp:txBody>
      <dsp:txXfrm>
        <a:off x="9762290" y="838687"/>
        <a:ext cx="1631674" cy="188775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106863-8DD9-4F73-BA45-7386369EA6A9}">
      <dsp:nvSpPr>
        <dsp:cNvPr id="0" name=""/>
        <dsp:cNvSpPr/>
      </dsp:nvSpPr>
      <dsp:spPr>
        <a:xfrm>
          <a:off x="2" y="0"/>
          <a:ext cx="8127995" cy="4879274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1009A7-107E-4466-90FD-96B5E12306A0}">
      <dsp:nvSpPr>
        <dsp:cNvPr id="0" name=""/>
        <dsp:cNvSpPr/>
      </dsp:nvSpPr>
      <dsp:spPr>
        <a:xfrm>
          <a:off x="61644" y="1788839"/>
          <a:ext cx="2311842" cy="1372988"/>
        </a:xfrm>
        <a:prstGeom prst="roundRect">
          <a:avLst/>
        </a:prstGeom>
        <a:solidFill>
          <a:srgbClr val="3366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Verdana" panose="020B0604030504040204" pitchFamily="34" charset="0"/>
              <a:ea typeface="Verdana" panose="020B0604030504040204" pitchFamily="34" charset="0"/>
            </a:rPr>
            <a:t>REAL TIME MEASUREMENT</a:t>
          </a:r>
        </a:p>
      </dsp:txBody>
      <dsp:txXfrm>
        <a:off x="128668" y="1855863"/>
        <a:ext cx="2177794" cy="1238940"/>
      </dsp:txXfrm>
    </dsp:sp>
    <dsp:sp modelId="{4B0D0126-2844-413F-A99D-2A5188320408}">
      <dsp:nvSpPr>
        <dsp:cNvPr id="0" name=""/>
        <dsp:cNvSpPr/>
      </dsp:nvSpPr>
      <dsp:spPr>
        <a:xfrm>
          <a:off x="2469165" y="1804160"/>
          <a:ext cx="2311842" cy="1372988"/>
        </a:xfrm>
        <a:prstGeom prst="roundRect">
          <a:avLst/>
        </a:prstGeom>
        <a:solidFill>
          <a:srgbClr val="3366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Verdana" panose="020B0604030504040204" pitchFamily="34" charset="0"/>
              <a:ea typeface="Verdana" panose="020B0604030504040204" pitchFamily="34" charset="0"/>
            </a:rPr>
            <a:t>AUTOMATED PRICING</a:t>
          </a:r>
        </a:p>
      </dsp:txBody>
      <dsp:txXfrm>
        <a:off x="2536189" y="1871184"/>
        <a:ext cx="2177794" cy="1238940"/>
      </dsp:txXfrm>
    </dsp:sp>
    <dsp:sp modelId="{57DEF02C-D97C-4768-92C8-5DF1D66EE67D}">
      <dsp:nvSpPr>
        <dsp:cNvPr id="0" name=""/>
        <dsp:cNvSpPr/>
      </dsp:nvSpPr>
      <dsp:spPr>
        <a:xfrm>
          <a:off x="4879173" y="1788839"/>
          <a:ext cx="2311842" cy="1372988"/>
        </a:xfrm>
        <a:prstGeom prst="roundRect">
          <a:avLst/>
        </a:prstGeom>
        <a:solidFill>
          <a:srgbClr val="3366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Verdana" panose="020B0604030504040204" pitchFamily="34" charset="0"/>
              <a:ea typeface="Verdana" panose="020B0604030504040204" pitchFamily="34" charset="0"/>
            </a:rPr>
            <a:t>ONLINE CRM AND PROPOSAL SYSTEM</a:t>
          </a:r>
        </a:p>
      </dsp:txBody>
      <dsp:txXfrm>
        <a:off x="4946197" y="1855863"/>
        <a:ext cx="2177794" cy="123894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AD54C2-BF70-4488-8EFF-8B48F368E24C}">
      <dsp:nvSpPr>
        <dsp:cNvPr id="0" name=""/>
        <dsp:cNvSpPr/>
      </dsp:nvSpPr>
      <dsp:spPr>
        <a:xfrm>
          <a:off x="2165629" y="1410779"/>
          <a:ext cx="2959850" cy="2959850"/>
        </a:xfrm>
        <a:prstGeom prst="ellipse">
          <a:avLst/>
        </a:prstGeom>
        <a:solidFill>
          <a:schemeClr val="accent1">
            <a:lumMod val="20000"/>
            <a:lumOff val="80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Verdana" panose="020B0604030504040204" pitchFamily="34" charset="0"/>
              <a:ea typeface="Verdana" panose="020B0604030504040204" pitchFamily="34" charset="0"/>
            </a:rPr>
            <a:t>MHX PROMISE</a:t>
          </a:r>
        </a:p>
      </dsp:txBody>
      <dsp:txXfrm>
        <a:off x="2599089" y="1844239"/>
        <a:ext cx="2092930" cy="2092930"/>
      </dsp:txXfrm>
    </dsp:sp>
    <dsp:sp modelId="{B2FDF4E2-397A-4D0B-B161-14E87BF55F00}">
      <dsp:nvSpPr>
        <dsp:cNvPr id="0" name=""/>
        <dsp:cNvSpPr/>
      </dsp:nvSpPr>
      <dsp:spPr>
        <a:xfrm>
          <a:off x="2470693" y="-192418"/>
          <a:ext cx="2349721" cy="231492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latin typeface="Verdana" panose="020B0604030504040204" pitchFamily="34" charset="0"/>
              <a:ea typeface="Verdana" panose="020B0604030504040204" pitchFamily="34" charset="0"/>
            </a:rPr>
            <a:t>PROVIDE EXPERTISE</a:t>
          </a:r>
        </a:p>
      </dsp:txBody>
      <dsp:txXfrm>
        <a:off x="2814802" y="146595"/>
        <a:ext cx="1661503" cy="1636902"/>
      </dsp:txXfrm>
    </dsp:sp>
    <dsp:sp modelId="{F6A98786-77E2-4A31-870B-F70099767ED3}">
      <dsp:nvSpPr>
        <dsp:cNvPr id="0" name=""/>
        <dsp:cNvSpPr/>
      </dsp:nvSpPr>
      <dsp:spPr>
        <a:xfrm>
          <a:off x="4138363" y="2696070"/>
          <a:ext cx="2349721" cy="231492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latin typeface="Verdana" panose="020B0604030504040204" pitchFamily="34" charset="0"/>
              <a:ea typeface="Verdana" panose="020B0604030504040204" pitchFamily="34" charset="0"/>
            </a:rPr>
            <a:t>TURNAROUND SPEED</a:t>
          </a:r>
        </a:p>
      </dsp:txBody>
      <dsp:txXfrm>
        <a:off x="4482472" y="3035083"/>
        <a:ext cx="1661503" cy="1636902"/>
      </dsp:txXfrm>
    </dsp:sp>
    <dsp:sp modelId="{35BC5FFA-9CA5-4EB9-B71B-84952936E85F}">
      <dsp:nvSpPr>
        <dsp:cNvPr id="0" name=""/>
        <dsp:cNvSpPr/>
      </dsp:nvSpPr>
      <dsp:spPr>
        <a:xfrm>
          <a:off x="803023" y="2696070"/>
          <a:ext cx="2349721" cy="231492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latin typeface="Verdana" panose="020B0604030504040204" pitchFamily="34" charset="0"/>
              <a:ea typeface="Verdana" panose="020B0604030504040204" pitchFamily="34" charset="0"/>
            </a:rPr>
            <a:t>DELIVER QUALITY</a:t>
          </a:r>
        </a:p>
      </dsp:txBody>
      <dsp:txXfrm>
        <a:off x="1147132" y="3035083"/>
        <a:ext cx="1661503" cy="163690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C0D60A-95A9-4201-9FF0-F81F2F14BBB2}">
      <dsp:nvSpPr>
        <dsp:cNvPr id="0" name=""/>
        <dsp:cNvSpPr/>
      </dsp:nvSpPr>
      <dsp:spPr>
        <a:xfrm>
          <a:off x="5201" y="1166566"/>
          <a:ext cx="1993828" cy="7975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Verdana" panose="020B0604030504040204" pitchFamily="34" charset="0"/>
              <a:ea typeface="Verdana" panose="020B0604030504040204" pitchFamily="34" charset="0"/>
            </a:rPr>
            <a:t>WINDOWS &amp; DOORS</a:t>
          </a:r>
        </a:p>
      </dsp:txBody>
      <dsp:txXfrm>
        <a:off x="5201" y="1166566"/>
        <a:ext cx="1993828" cy="797531"/>
      </dsp:txXfrm>
    </dsp:sp>
    <dsp:sp modelId="{FC52EB78-57CF-45D2-B677-C78C2A53E91F}">
      <dsp:nvSpPr>
        <dsp:cNvPr id="0" name=""/>
        <dsp:cNvSpPr/>
      </dsp:nvSpPr>
      <dsp:spPr>
        <a:xfrm>
          <a:off x="0" y="2012206"/>
          <a:ext cx="1993828" cy="372939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E2A1B0-70D1-4FE3-8302-CBADD10B3FDC}">
      <dsp:nvSpPr>
        <dsp:cNvPr id="0" name=""/>
        <dsp:cNvSpPr/>
      </dsp:nvSpPr>
      <dsp:spPr>
        <a:xfrm>
          <a:off x="2278165" y="1166566"/>
          <a:ext cx="1993828" cy="7975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Verdana" panose="020B0604030504040204" pitchFamily="34" charset="0"/>
              <a:ea typeface="Verdana" panose="020B0604030504040204" pitchFamily="34" charset="0"/>
            </a:rPr>
            <a:t>ROOF LINES</a:t>
          </a:r>
        </a:p>
      </dsp:txBody>
      <dsp:txXfrm>
        <a:off x="2278165" y="1166566"/>
        <a:ext cx="1993828" cy="797531"/>
      </dsp:txXfrm>
    </dsp:sp>
    <dsp:sp modelId="{03759109-D5C6-4C53-977A-58E3660F553D}">
      <dsp:nvSpPr>
        <dsp:cNvPr id="0" name=""/>
        <dsp:cNvSpPr/>
      </dsp:nvSpPr>
      <dsp:spPr>
        <a:xfrm>
          <a:off x="2278165" y="2012206"/>
          <a:ext cx="1993828" cy="372939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13BBB1-D973-4E33-99DC-AC2384308593}">
      <dsp:nvSpPr>
        <dsp:cNvPr id="0" name=""/>
        <dsp:cNvSpPr/>
      </dsp:nvSpPr>
      <dsp:spPr>
        <a:xfrm>
          <a:off x="4551130" y="1166566"/>
          <a:ext cx="1993828" cy="7975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Verdana" panose="020B0604030504040204" pitchFamily="34" charset="0"/>
              <a:ea typeface="Verdana" panose="020B0604030504040204" pitchFamily="34" charset="0"/>
            </a:rPr>
            <a:t>DECK &amp; PATIO</a:t>
          </a:r>
        </a:p>
      </dsp:txBody>
      <dsp:txXfrm>
        <a:off x="4551130" y="1166566"/>
        <a:ext cx="1993828" cy="797531"/>
      </dsp:txXfrm>
    </dsp:sp>
    <dsp:sp modelId="{57AED12D-001E-4112-B51C-2A8D995106F5}">
      <dsp:nvSpPr>
        <dsp:cNvPr id="0" name=""/>
        <dsp:cNvSpPr/>
      </dsp:nvSpPr>
      <dsp:spPr>
        <a:xfrm>
          <a:off x="4551130" y="2012206"/>
          <a:ext cx="1993828" cy="372939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B0CD90-CEDD-4D2C-A9D6-38DD71BCBAA9}">
      <dsp:nvSpPr>
        <dsp:cNvPr id="0" name=""/>
        <dsp:cNvSpPr/>
      </dsp:nvSpPr>
      <dsp:spPr>
        <a:xfrm>
          <a:off x="6824094" y="1166566"/>
          <a:ext cx="1993828" cy="7975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Verdana" panose="020B0604030504040204" pitchFamily="34" charset="0"/>
              <a:ea typeface="Verdana" panose="020B0604030504040204" pitchFamily="34" charset="0"/>
            </a:rPr>
            <a:t>STONES</a:t>
          </a:r>
        </a:p>
      </dsp:txBody>
      <dsp:txXfrm>
        <a:off x="6824094" y="1166566"/>
        <a:ext cx="1993828" cy="797531"/>
      </dsp:txXfrm>
    </dsp:sp>
    <dsp:sp modelId="{55CFDEB6-79D0-4BFE-A3FB-3A82E89E5A8C}">
      <dsp:nvSpPr>
        <dsp:cNvPr id="0" name=""/>
        <dsp:cNvSpPr/>
      </dsp:nvSpPr>
      <dsp:spPr>
        <a:xfrm>
          <a:off x="6824094" y="2012206"/>
          <a:ext cx="1993828" cy="372939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BA1FF1-3D79-4D74-8ED2-62E239CB218E}">
      <dsp:nvSpPr>
        <dsp:cNvPr id="0" name=""/>
        <dsp:cNvSpPr/>
      </dsp:nvSpPr>
      <dsp:spPr>
        <a:xfrm>
          <a:off x="9102260" y="1177322"/>
          <a:ext cx="1993828" cy="7975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Verdana" panose="020B0604030504040204" pitchFamily="34" charset="0"/>
              <a:ea typeface="Verdana" panose="020B0604030504040204" pitchFamily="34" charset="0"/>
            </a:rPr>
            <a:t>CHIMNEY</a:t>
          </a:r>
        </a:p>
      </dsp:txBody>
      <dsp:txXfrm>
        <a:off x="9102260" y="1177322"/>
        <a:ext cx="1993828" cy="797531"/>
      </dsp:txXfrm>
    </dsp:sp>
    <dsp:sp modelId="{0C55F868-0BE7-40AC-A894-360965B4B45C}">
      <dsp:nvSpPr>
        <dsp:cNvPr id="0" name=""/>
        <dsp:cNvSpPr/>
      </dsp:nvSpPr>
      <dsp:spPr>
        <a:xfrm>
          <a:off x="9102260" y="2026309"/>
          <a:ext cx="1993828" cy="371440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4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11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15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2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B8DAB3-33F8-4854-B5B0-D277AA21CAAC}" type="datetimeFigureOut">
              <a:rPr lang="en-US" smtClean="0"/>
              <a:t>11/23/2022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DD962C-02EF-448A-B3B9-8A02C43BC2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0810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D962C-02EF-448A-B3B9-8A02C43BC26D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68786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D962C-02EF-448A-B3B9-8A02C43BC26D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3510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D962C-02EF-448A-B3B9-8A02C43BC26D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753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D962C-02EF-448A-B3B9-8A02C43BC26D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8517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D962C-02EF-448A-B3B9-8A02C43BC26D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80111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D962C-02EF-448A-B3B9-8A02C43BC26D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31412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D962C-02EF-448A-B3B9-8A02C43BC26D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0142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D962C-02EF-448A-B3B9-8A02C43BC26D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70762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D962C-02EF-448A-B3B9-8A02C43BC26D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2540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D962C-02EF-448A-B3B9-8A02C43BC26D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0262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D962C-02EF-448A-B3B9-8A02C43BC26D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8864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D962C-02EF-448A-B3B9-8A02C43BC26D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357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D962C-02EF-448A-B3B9-8A02C43BC26D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97567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D962C-02EF-448A-B3B9-8A02C43BC26D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72431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D962C-02EF-448A-B3B9-8A02C43BC26D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16782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D962C-02EF-448A-B3B9-8A02C43BC26D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7129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D962C-02EF-448A-B3B9-8A02C43BC26D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8732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D962C-02EF-448A-B3B9-8A02C43BC26D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5467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D962C-02EF-448A-B3B9-8A02C43BC26D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3875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D962C-02EF-448A-B3B9-8A02C43BC26D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618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4EFB1-1B94-40E5-B14B-A2A1681090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DCB80E-C1A2-4867-9618-8E2EDEF03D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A9CC65-056B-4912-BE65-555D8FEAD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2887F-935D-41C4-9D93-89946A3939C6}" type="datetimeFigureOut">
              <a:rPr lang="en-US" smtClean="0"/>
              <a:t>11/23/2022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CE01B0-54DD-4FE7-A515-C074E8D1B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D2CC2-9D45-4C88-AE49-EA4A91A24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5A9F2-5FE3-43EB-9B01-CA9D24F805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304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474A5-8CC2-4F48-9175-542D2F9EA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0FFF75-7B71-4591-86F6-B2F44BBC62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60EE0-B666-479D-8224-0F357D248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2887F-935D-41C4-9D93-89946A3939C6}" type="datetimeFigureOut">
              <a:rPr lang="en-US" smtClean="0"/>
              <a:t>11/23/2022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DDBE01-A1CD-4366-BFF1-B09EC5EE6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5563ED-5606-4B63-98AF-4AF630A42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5A9F2-5FE3-43EB-9B01-CA9D24F805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046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E7A00E-F0F1-4CF0-9D6B-0EB65607B3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F4FB23-DC30-45A0-AC68-86BCC39080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047141-9D2A-4F5D-839A-9475D1E60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2887F-935D-41C4-9D93-89946A3939C6}" type="datetimeFigureOut">
              <a:rPr lang="en-US" smtClean="0"/>
              <a:t>11/23/2022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C6C26D-B45F-4AC5-81F4-4E2030889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DC39AE-00C5-4CD8-AC95-B7AE7A8BB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5A9F2-5FE3-43EB-9B01-CA9D24F805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5317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3D697-5262-4C7C-8AA7-AE0E5B3BF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0AE1E7-A413-4984-B976-DD31970FAC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6E2FA3-497B-4DB9-960B-CE947D174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2887F-935D-41C4-9D93-89946A3939C6}" type="datetimeFigureOut">
              <a:rPr lang="en-US" smtClean="0"/>
              <a:t>11/23/2022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12E845-584C-4329-8110-322237F99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8ADF4-DE5E-4B6F-97FC-4DDA8BEB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5A9F2-5FE3-43EB-9B01-CA9D24F805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0512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4D2A5-466D-45BB-8D58-AF7A6755E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2575FE-7CE7-4F8B-BE90-4361D59E6C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A3EF2D-C248-4387-9C0C-824D79744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2887F-935D-41C4-9D93-89946A3939C6}" type="datetimeFigureOut">
              <a:rPr lang="en-US" smtClean="0"/>
              <a:t>11/23/2022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A17145-9DF1-4BB5-A3BD-B2EB6745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947A73-20C0-4A41-B410-646F1C0F1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5A9F2-5FE3-43EB-9B01-CA9D24F805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068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66B67-D1AD-46AB-9D8A-78F97482C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55836-6EB5-4384-B810-27B82D5769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C27D85-0080-43DA-A7A6-EE62855539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2E5C85-9431-4CC7-8F48-BD7AAA0A1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2887F-935D-41C4-9D93-89946A3939C6}" type="datetimeFigureOut">
              <a:rPr lang="en-US" smtClean="0"/>
              <a:t>11/23/2022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C7F98F-DE8D-4B05-814C-B38A66CF6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CE8A3F-7D00-4F95-A14E-19607CCA5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5A9F2-5FE3-43EB-9B01-CA9D24F805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941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0F1EB-ECAB-4BF3-89DD-E5C44CB4F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375D86-4E80-4387-A070-6D18EF6377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F179F6-AEF4-4907-B9C2-62FA00F7D4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FF8FA9-C748-4C4F-B344-DF9C428E30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3B51A6-929B-4D0A-AD95-C7DCA13858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E57074-4CFD-4873-8F53-670BFCE3D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2887F-935D-41C4-9D93-89946A3939C6}" type="datetimeFigureOut">
              <a:rPr lang="en-US" smtClean="0"/>
              <a:t>11/23/2022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AC29C2-093E-4986-A528-8C6F713EE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732600-6059-40BE-B9AB-5A5777F64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5A9F2-5FE3-43EB-9B01-CA9D24F805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136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790B9-E749-4F75-BADE-6B3FD38E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56E75E-F90E-46E4-B73E-E1C0944C5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2887F-935D-41C4-9D93-89946A3939C6}" type="datetimeFigureOut">
              <a:rPr lang="en-US" smtClean="0"/>
              <a:t>11/23/2022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6C2CB8-9679-4298-B6B6-D3878279C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23B16B-CF69-4899-A3B3-433ABE25A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5A9F2-5FE3-43EB-9B01-CA9D24F805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320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DE1ACA-78A7-453C-96F4-42EF59807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2887F-935D-41C4-9D93-89946A3939C6}" type="datetimeFigureOut">
              <a:rPr lang="en-US" smtClean="0"/>
              <a:t>11/23/2022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9E3D22-52D7-4D4B-9FFF-C708F4E6B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9C5F88-7DAB-43C9-ACDE-81A0D8585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5A9F2-5FE3-43EB-9B01-CA9D24F805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808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7BD56-E223-480F-89E5-B36AED561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318A20-0AF2-4ADB-8C02-4E858D01D5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D71510-BFFB-4752-A074-4385F202A6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29A5F0-C29C-4654-8877-A87D209D5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2887F-935D-41C4-9D93-89946A3939C6}" type="datetimeFigureOut">
              <a:rPr lang="en-US" smtClean="0"/>
              <a:t>11/23/2022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6098CA-6DE8-44B5-903B-AC9E4B6DC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EF0C7B-B1F5-40B1-A999-B68D1DB49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5A9F2-5FE3-43EB-9B01-CA9D24F805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669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F46BE-07A6-418B-9B76-D2DAEC646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F8FD1C-2CEB-459B-82AF-97EA673378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E02A07-7661-4C98-AC2D-70F94DDA34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987EC7-A25B-4316-AF1A-7CE4D2FCC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2887F-935D-41C4-9D93-89946A3939C6}" type="datetimeFigureOut">
              <a:rPr lang="en-US" smtClean="0"/>
              <a:t>11/23/2022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86B21C-7984-4F85-B72F-528FA8155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F0912C-BB8A-4496-885D-C1AC1F13D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5A9F2-5FE3-43EB-9B01-CA9D24F805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367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ACAA56-CD27-4F37-9391-067CA99E2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2B82BD-6855-4BBA-8DA0-78E1BF11C2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2B7002-BE1E-435E-860A-9A96AB24DB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42887F-935D-41C4-9D93-89946A3939C6}" type="datetimeFigureOut">
              <a:rPr lang="en-US" smtClean="0"/>
              <a:t>11/23/2022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80D656-5578-4E89-8CBA-4FAF610B06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E2847C-2716-4E64-B1BC-2DF491CBD0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65A9F2-5FE3-43EB-9B01-CA9D24F805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025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Relationship Id="rId9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7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3" Type="http://schemas.openxmlformats.org/officeDocument/2006/relationships/image" Target="../media/image2.png"/><Relationship Id="rId21" Type="http://schemas.openxmlformats.org/officeDocument/2006/relationships/image" Target="../media/image34.jpeg"/><Relationship Id="rId7" Type="http://schemas.openxmlformats.org/officeDocument/2006/relationships/diagramColors" Target="../diagrams/colors8.xml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29.pn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8.xml"/><Relationship Id="rId11" Type="http://schemas.openxmlformats.org/officeDocument/2006/relationships/image" Target="../media/image24.png"/><Relationship Id="rId5" Type="http://schemas.openxmlformats.org/officeDocument/2006/relationships/diagramLayout" Target="../diagrams/layout8.xml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19" Type="http://schemas.openxmlformats.org/officeDocument/2006/relationships/image" Target="../media/image32.png"/><Relationship Id="rId4" Type="http://schemas.openxmlformats.org/officeDocument/2006/relationships/diagramData" Target="../diagrams/data8.xml"/><Relationship Id="rId9" Type="http://schemas.openxmlformats.org/officeDocument/2006/relationships/image" Target="../media/image22.png"/><Relationship Id="rId14" Type="http://schemas.openxmlformats.org/officeDocument/2006/relationships/image" Target="../media/image27.png"/><Relationship Id="rId22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2D3A520-FA55-4053-99BA-5096470C6CF4}"/>
              </a:ext>
            </a:extLst>
          </p:cNvPr>
          <p:cNvGrpSpPr/>
          <p:nvPr/>
        </p:nvGrpSpPr>
        <p:grpSpPr>
          <a:xfrm>
            <a:off x="-21" y="10"/>
            <a:ext cx="12192022" cy="6857990"/>
            <a:chOff x="-21" y="10"/>
            <a:chExt cx="12192022" cy="6857990"/>
          </a:xfrm>
        </p:grpSpPr>
        <p:pic>
          <p:nvPicPr>
            <p:cNvPr id="5" name="Picture 4" descr="Image result for HARDIE HOMES">
              <a:extLst>
                <a:ext uri="{FF2B5EF4-FFF2-40B4-BE49-F238E27FC236}">
                  <a16:creationId xmlns:a16="http://schemas.microsoft.com/office/drawing/2014/main" id="{FC92BC9B-374E-4547-AFE1-1563F40BA15D}"/>
                </a:ext>
              </a:extLst>
            </p:cNvPr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98" r="2958" b="1"/>
            <a:stretch/>
          </p:blipFill>
          <p:spPr bwMode="auto">
            <a:xfrm>
              <a:off x="20" y="10"/>
              <a:ext cx="12191980" cy="6857990"/>
            </a:xfrm>
            <a:prstGeom prst="rect">
              <a:avLst/>
            </a:prstGeom>
            <a:noFill/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4C8F18B-D628-4C46-A5A4-DE673A6867FD}"/>
                </a:ext>
              </a:extLst>
            </p:cNvPr>
            <p:cNvSpPr/>
            <p:nvPr/>
          </p:nvSpPr>
          <p:spPr>
            <a:xfrm>
              <a:off x="-21" y="1237638"/>
              <a:ext cx="12192001" cy="564699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" name="Picture 6" descr="A close up of a sign&#10;&#10;Description automatically generated">
              <a:extLst>
                <a:ext uri="{FF2B5EF4-FFF2-40B4-BE49-F238E27FC236}">
                  <a16:creationId xmlns:a16="http://schemas.microsoft.com/office/drawing/2014/main" id="{A9122F49-0F6A-4CB5-B7D3-CBEACD1044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0130" y="267864"/>
              <a:ext cx="3451697" cy="250424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E919846-185B-49F2-AD2F-372DDB5E314B}"/>
                </a:ext>
              </a:extLst>
            </p:cNvPr>
            <p:cNvSpPr txBox="1"/>
            <p:nvPr/>
          </p:nvSpPr>
          <p:spPr>
            <a:xfrm>
              <a:off x="0" y="1062985"/>
              <a:ext cx="12192001" cy="938719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100" b="1" dirty="0">
                <a:solidFill>
                  <a:srgbClr val="467FD2"/>
                </a:solidFill>
                <a:latin typeface="Verdana" panose="020B0604030504040204" pitchFamily="34" charset="0"/>
                <a:ea typeface="Verdana" panose="020B0604030504040204" pitchFamily="34" charset="0"/>
                <a:cs typeface="Simplified Arabic" panose="020B0604020202020204" pitchFamily="18" charset="-78"/>
              </a:endParaRPr>
            </a:p>
            <a:p>
              <a:pPr algn="ctr"/>
              <a:r>
                <a:rPr lang="en-US" sz="3200" b="1" dirty="0">
                  <a:solidFill>
                    <a:srgbClr val="467FD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Simplified Arabic" panose="020B0604020202020204" pitchFamily="18" charset="-78"/>
                </a:rPr>
                <a:t>EXPERIENCE                              DIFFERENCE</a:t>
              </a:r>
            </a:p>
            <a:p>
              <a:pPr algn="ctr"/>
              <a:endParaRPr lang="en-US" sz="1100" b="1" dirty="0">
                <a:solidFill>
                  <a:srgbClr val="467FD2"/>
                </a:solidFill>
                <a:latin typeface="Verdana" panose="020B0604030504040204" pitchFamily="34" charset="0"/>
                <a:ea typeface="Verdana" panose="020B0604030504040204" pitchFamily="34" charset="0"/>
                <a:cs typeface="Simplified Arabic" panose="020B0604020202020204" pitchFamily="18" charset="-78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15EF03A0-4995-4A96-B0C1-2E37F50ABCC6}"/>
              </a:ext>
            </a:extLst>
          </p:cNvPr>
          <p:cNvSpPr/>
          <p:nvPr/>
        </p:nvSpPr>
        <p:spPr>
          <a:xfrm>
            <a:off x="-6198" y="4979773"/>
            <a:ext cx="12198178" cy="1720469"/>
          </a:xfrm>
          <a:prstGeom prst="rect">
            <a:avLst/>
          </a:prstGeom>
          <a:solidFill>
            <a:schemeClr val="bg2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12" descr="Image result for google reviews 5 stars transparent">
            <a:extLst>
              <a:ext uri="{FF2B5EF4-FFF2-40B4-BE49-F238E27FC236}">
                <a16:creationId xmlns:a16="http://schemas.microsoft.com/office/drawing/2014/main" id="{E1848885-E89B-4BC7-9F90-27F172981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64" y="5243291"/>
            <a:ext cx="2494805" cy="1204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4" descr="Image result for bbb reviews a+ transparent">
            <a:extLst>
              <a:ext uri="{FF2B5EF4-FFF2-40B4-BE49-F238E27FC236}">
                <a16:creationId xmlns:a16="http://schemas.microsoft.com/office/drawing/2014/main" id="{6E21DBF6-AEBF-40DC-85F2-2E9B717C0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660" y="5257594"/>
            <a:ext cx="3180802" cy="1204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0" descr="Image result for angie's list super service award transparent">
            <a:extLst>
              <a:ext uri="{FF2B5EF4-FFF2-40B4-BE49-F238E27FC236}">
                <a16:creationId xmlns:a16="http://schemas.microsoft.com/office/drawing/2014/main" id="{1465B894-6A21-46E3-BB36-1AB220B6D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7800" y="5019675"/>
            <a:ext cx="1673924" cy="1680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2" descr="Image result for guild quality transparent">
            <a:extLst>
              <a:ext uri="{FF2B5EF4-FFF2-40B4-BE49-F238E27FC236}">
                <a16:creationId xmlns:a16="http://schemas.microsoft.com/office/drawing/2014/main" id="{CE8CEA3D-1763-4456-9F96-FBA624A25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8354" y="5357780"/>
            <a:ext cx="2494806" cy="92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83467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8D71E9-519F-42D6-BDA1-2EED2E51EF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07" b="11807"/>
          <a:stretch/>
        </p:blipFill>
        <p:spPr>
          <a:xfrm>
            <a:off x="0" y="10"/>
            <a:ext cx="12191980" cy="6857990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F6BAD24-EFCC-45A2-BBA1-4EFDBD376B9B}"/>
              </a:ext>
            </a:extLst>
          </p:cNvPr>
          <p:cNvSpPr txBox="1">
            <a:spLocks/>
          </p:cNvSpPr>
          <p:nvPr/>
        </p:nvSpPr>
        <p:spPr>
          <a:xfrm>
            <a:off x="838200" y="19304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000" b="1" dirty="0">
                <a:latin typeface="Verdana" panose="020B0604030504040204" pitchFamily="34" charset="0"/>
                <a:ea typeface="Verdana" panose="020B0604030504040204" pitchFamily="34" charset="0"/>
              </a:rPr>
              <a:t>HOVER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B813E7-9E7A-4DCC-9171-03005468306E}"/>
              </a:ext>
            </a:extLst>
          </p:cNvPr>
          <p:cNvSpPr txBox="1"/>
          <p:nvPr/>
        </p:nvSpPr>
        <p:spPr>
          <a:xfrm>
            <a:off x="991967" y="2109985"/>
            <a:ext cx="102080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sz="2800" b="1" i="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99EE9D-C4F6-9EF3-5709-1223F5D88CFC}"/>
              </a:ext>
            </a:extLst>
          </p:cNvPr>
          <p:cNvSpPr txBox="1"/>
          <p:nvPr/>
        </p:nvSpPr>
        <p:spPr>
          <a:xfrm>
            <a:off x="706120" y="1355932"/>
            <a:ext cx="27279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Hover e360 3D System transforms smartphone photos of any home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266339-188F-5205-8848-9E80577C3888}"/>
              </a:ext>
            </a:extLst>
          </p:cNvPr>
          <p:cNvSpPr txBox="1"/>
          <p:nvPr/>
        </p:nvSpPr>
        <p:spPr>
          <a:xfrm>
            <a:off x="8742773" y="1437268"/>
            <a:ext cx="27134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and 3D rendering model to easily design and visualize the home. </a:t>
            </a:r>
          </a:p>
        </p:txBody>
      </p:sp>
      <p:pic>
        <p:nvPicPr>
          <p:cNvPr id="1026" name="Picture 2" descr="GAF e360 - Measurements in 3D by Hover Inc.">
            <a:extLst>
              <a:ext uri="{FF2B5EF4-FFF2-40B4-BE49-F238E27FC236}">
                <a16:creationId xmlns:a16="http://schemas.microsoft.com/office/drawing/2014/main" id="{1C493069-31B4-F3D5-2424-042A331B9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511164"/>
            <a:ext cx="2446102" cy="4346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21E92EC-007D-9893-F5DF-C857FACF0B15}"/>
              </a:ext>
            </a:extLst>
          </p:cNvPr>
          <p:cNvSpPr txBox="1"/>
          <p:nvPr/>
        </p:nvSpPr>
        <p:spPr>
          <a:xfrm>
            <a:off x="4548816" y="1384476"/>
            <a:ext cx="309434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to a comprehensive and accurate measurements on the property</a:t>
            </a:r>
          </a:p>
        </p:txBody>
      </p:sp>
      <p:pic>
        <p:nvPicPr>
          <p:cNvPr id="1028" name="Picture 4" descr="GAF e360 - Measurements in 3D by Hover Inc.">
            <a:extLst>
              <a:ext uri="{FF2B5EF4-FFF2-40B4-BE49-F238E27FC236}">
                <a16:creationId xmlns:a16="http://schemas.microsoft.com/office/drawing/2014/main" id="{A9B14BBB-270D-575A-A097-477E52FD5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949" y="2511164"/>
            <a:ext cx="2446102" cy="4346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AF e360 - Measurements in 3D by Hover Inc.">
            <a:extLst>
              <a:ext uri="{FF2B5EF4-FFF2-40B4-BE49-F238E27FC236}">
                <a16:creationId xmlns:a16="http://schemas.microsoft.com/office/drawing/2014/main" id="{7C26F862-D6EA-485C-5170-9F938D70D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7698" y="2545502"/>
            <a:ext cx="2446101" cy="4346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AC5B2DB-8A06-87BF-D744-DA2602315624}"/>
              </a:ext>
            </a:extLst>
          </p:cNvPr>
          <p:cNvSpPr/>
          <p:nvPr/>
        </p:nvSpPr>
        <p:spPr>
          <a:xfrm>
            <a:off x="-20" y="3918997"/>
            <a:ext cx="12192000" cy="92333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359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UNDER ONE HOUR</a:t>
            </a:r>
          </a:p>
        </p:txBody>
      </p:sp>
    </p:spTree>
    <p:extLst>
      <p:ext uri="{BB962C8B-B14F-4D97-AF65-F5344CB8AC3E}">
        <p14:creationId xmlns:p14="http://schemas.microsoft.com/office/powerpoint/2010/main" val="17377410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8D71E9-519F-42D6-BDA1-2EED2E51EF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07" b="11807"/>
          <a:stretch/>
        </p:blipFill>
        <p:spPr>
          <a:xfrm>
            <a:off x="0" y="10"/>
            <a:ext cx="12191980" cy="6857990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F6BAD24-EFCC-45A2-BBA1-4EFDBD376B9B}"/>
              </a:ext>
            </a:extLst>
          </p:cNvPr>
          <p:cNvSpPr txBox="1">
            <a:spLocks/>
          </p:cNvSpPr>
          <p:nvPr/>
        </p:nvSpPr>
        <p:spPr>
          <a:xfrm>
            <a:off x="838200" y="19304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000" b="1" dirty="0">
                <a:latin typeface="Verdana" panose="020B0604030504040204" pitchFamily="34" charset="0"/>
                <a:ea typeface="Verdana" panose="020B0604030504040204" pitchFamily="34" charset="0"/>
              </a:rPr>
              <a:t>HOVER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B813E7-9E7A-4DCC-9171-03005468306E}"/>
              </a:ext>
            </a:extLst>
          </p:cNvPr>
          <p:cNvSpPr txBox="1"/>
          <p:nvPr/>
        </p:nvSpPr>
        <p:spPr>
          <a:xfrm>
            <a:off x="991967" y="2109985"/>
            <a:ext cx="102080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sz="2800" b="1" i="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D584958-54C8-9F73-BCF1-4FE292E0A8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2782" y="1193336"/>
            <a:ext cx="7654247" cy="53833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AA7AC3E-DA5F-8069-FA5A-EDD7B42C79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016" y="1840184"/>
            <a:ext cx="8759629" cy="393389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C9380D5-9262-DD32-77C2-E3F60FD720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3762" y="2182767"/>
            <a:ext cx="8321201" cy="4485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214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8D71E9-519F-42D6-BDA1-2EED2E51EF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07" b="11807"/>
          <a:stretch/>
        </p:blipFill>
        <p:spPr>
          <a:xfrm>
            <a:off x="0" y="10"/>
            <a:ext cx="12191980" cy="6857990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F6BAD24-EFCC-45A2-BBA1-4EFDBD376B9B}"/>
              </a:ext>
            </a:extLst>
          </p:cNvPr>
          <p:cNvSpPr txBox="1">
            <a:spLocks/>
          </p:cNvSpPr>
          <p:nvPr/>
        </p:nvSpPr>
        <p:spPr>
          <a:xfrm>
            <a:off x="838200" y="19304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000" b="1" dirty="0">
                <a:latin typeface="Verdana" panose="020B0604030504040204" pitchFamily="34" charset="0"/>
                <a:ea typeface="Verdana" panose="020B0604030504040204" pitchFamily="34" charset="0"/>
              </a:rPr>
              <a:t>HOVER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B813E7-9E7A-4DCC-9171-03005468306E}"/>
              </a:ext>
            </a:extLst>
          </p:cNvPr>
          <p:cNvSpPr txBox="1"/>
          <p:nvPr/>
        </p:nvSpPr>
        <p:spPr>
          <a:xfrm>
            <a:off x="991967" y="2109985"/>
            <a:ext cx="102080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sz="2800" b="1" i="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81D9BC-E9A1-D782-5FCB-2427A4E641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5396" y="1518603"/>
            <a:ext cx="9681185" cy="46609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31C905-289B-49E1-46EC-0A8020E0CB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428" y="1323646"/>
            <a:ext cx="7753748" cy="35625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A359E9F-1D0A-2210-8976-54E7F7D229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5082" y="3047970"/>
            <a:ext cx="7207620" cy="3638737"/>
          </a:xfrm>
          <a:prstGeom prst="rect">
            <a:avLst/>
          </a:prstGeom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58700D32-E612-A2F3-BFB8-31111AF63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1" y="1155205"/>
            <a:ext cx="8081446" cy="4547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A52DCE9D-A531-4DAD-795C-1CA38F285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085" y="1884836"/>
            <a:ext cx="8669926" cy="4878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87975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8D71E9-519F-42D6-BDA1-2EED2E51EF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07" b="11807"/>
          <a:stretch/>
        </p:blipFill>
        <p:spPr>
          <a:xfrm>
            <a:off x="0" y="10"/>
            <a:ext cx="12191980" cy="6857990"/>
          </a:xfrm>
          <a:prstGeom prst="rect">
            <a:avLst/>
          </a:prstGeom>
          <a:solidFill>
            <a:srgbClr val="002060"/>
          </a:solidFill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F6BAD24-EFCC-45A2-BBA1-4EFDBD376B9B}"/>
              </a:ext>
            </a:extLst>
          </p:cNvPr>
          <p:cNvSpPr txBox="1">
            <a:spLocks/>
          </p:cNvSpPr>
          <p:nvPr/>
        </p:nvSpPr>
        <p:spPr>
          <a:xfrm>
            <a:off x="-1" y="193040"/>
            <a:ext cx="1219197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200" b="1" dirty="0">
                <a:latin typeface="Verdana" panose="020B0604030504040204" pitchFamily="34" charset="0"/>
                <a:ea typeface="Verdana" panose="020B0604030504040204" pitchFamily="34" charset="0"/>
              </a:rPr>
              <a:t>MHX TECHNOLOGY DRIVEN PROCESS FOR YOU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84E057D7-3B7C-961E-54DA-8AE3A0C9DF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80136466"/>
              </p:ext>
            </p:extLst>
          </p:nvPr>
        </p:nvGraphicFramePr>
        <p:xfrm>
          <a:off x="304800" y="1181528"/>
          <a:ext cx="11450320" cy="42226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8344364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8D71E9-519F-42D6-BDA1-2EED2E51EF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07" b="11807"/>
          <a:stretch/>
        </p:blipFill>
        <p:spPr>
          <a:xfrm>
            <a:off x="0" y="10"/>
            <a:ext cx="12191980" cy="6857990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F6BAD24-EFCC-45A2-BBA1-4EFDBD376B9B}"/>
              </a:ext>
            </a:extLst>
          </p:cNvPr>
          <p:cNvSpPr txBox="1">
            <a:spLocks/>
          </p:cNvSpPr>
          <p:nvPr/>
        </p:nvSpPr>
        <p:spPr>
          <a:xfrm>
            <a:off x="838200" y="19304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000" b="1" dirty="0">
                <a:latin typeface="Verdana" panose="020B0604030504040204" pitchFamily="34" charset="0"/>
                <a:ea typeface="Verdana" panose="020B0604030504040204" pitchFamily="34" charset="0"/>
              </a:rPr>
              <a:t>GAF QUICKMEASURE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B813E7-9E7A-4DCC-9171-03005468306E}"/>
              </a:ext>
            </a:extLst>
          </p:cNvPr>
          <p:cNvSpPr txBox="1"/>
          <p:nvPr/>
        </p:nvSpPr>
        <p:spPr>
          <a:xfrm>
            <a:off x="991967" y="2109985"/>
            <a:ext cx="102080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sz="2800" b="1" i="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056" name="Picture 8" descr="Roof Reports in Under an Hour| GAF QuickMeasure - YouTube">
            <a:extLst>
              <a:ext uri="{FF2B5EF4-FFF2-40B4-BE49-F238E27FC236}">
                <a16:creationId xmlns:a16="http://schemas.microsoft.com/office/drawing/2014/main" id="{127FC6FC-179B-F019-67DF-35E28999B0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969" y="1380490"/>
            <a:ext cx="8654062" cy="4867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98490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8D71E9-519F-42D6-BDA1-2EED2E51EF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07" b="11807"/>
          <a:stretch/>
        </p:blipFill>
        <p:spPr>
          <a:xfrm>
            <a:off x="0" y="10"/>
            <a:ext cx="12191980" cy="6857990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F6BAD24-EFCC-45A2-BBA1-4EFDBD376B9B}"/>
              </a:ext>
            </a:extLst>
          </p:cNvPr>
          <p:cNvSpPr txBox="1">
            <a:spLocks/>
          </p:cNvSpPr>
          <p:nvPr/>
        </p:nvSpPr>
        <p:spPr>
          <a:xfrm>
            <a:off x="0" y="193040"/>
            <a:ext cx="1219198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200" b="1" dirty="0">
                <a:latin typeface="Verdana" panose="020B0604030504040204" pitchFamily="34" charset="0"/>
                <a:ea typeface="Verdana" panose="020B0604030504040204" pitchFamily="34" charset="0"/>
              </a:rPr>
              <a:t>MHX TECHNOLOGY DRIVEN PROCESS FOR YOU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B813E7-9E7A-4DCC-9171-03005468306E}"/>
              </a:ext>
            </a:extLst>
          </p:cNvPr>
          <p:cNvSpPr txBox="1"/>
          <p:nvPr/>
        </p:nvSpPr>
        <p:spPr>
          <a:xfrm>
            <a:off x="991967" y="2109985"/>
            <a:ext cx="102080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sz="2800" b="1" i="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449A2C96-EEBE-38BA-B91E-F161684451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92226484"/>
              </p:ext>
            </p:extLst>
          </p:nvPr>
        </p:nvGraphicFramePr>
        <p:xfrm>
          <a:off x="304800" y="1150707"/>
          <a:ext cx="11450320" cy="35651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BF0FE05E-2814-CD63-C244-54C4B3A506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43910" y="4492301"/>
            <a:ext cx="5304179" cy="1747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5091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8D71E9-519F-42D6-BDA1-2EED2E51EF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07" b="11807"/>
          <a:stretch/>
        </p:blipFill>
        <p:spPr>
          <a:xfrm>
            <a:off x="0" y="10"/>
            <a:ext cx="12191980" cy="6857990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F6BAD24-EFCC-45A2-BBA1-4EFDBD376B9B}"/>
              </a:ext>
            </a:extLst>
          </p:cNvPr>
          <p:cNvSpPr txBox="1">
            <a:spLocks/>
          </p:cNvSpPr>
          <p:nvPr/>
        </p:nvSpPr>
        <p:spPr>
          <a:xfrm>
            <a:off x="838200" y="19304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000" b="1" dirty="0">
                <a:latin typeface="Verdana" panose="020B0604030504040204" pitchFamily="34" charset="0"/>
                <a:ea typeface="Verdana" panose="020B0604030504040204" pitchFamily="34" charset="0"/>
              </a:rPr>
              <a:t>TECHNOLOGY DRIVEN PROCESS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B813E7-9E7A-4DCC-9171-03005468306E}"/>
              </a:ext>
            </a:extLst>
          </p:cNvPr>
          <p:cNvSpPr txBox="1"/>
          <p:nvPr/>
        </p:nvSpPr>
        <p:spPr>
          <a:xfrm>
            <a:off x="991967" y="2109985"/>
            <a:ext cx="102080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sz="2800" b="1" i="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810F799-4F80-5634-54C0-17C26FDA8909}"/>
              </a:ext>
            </a:extLst>
          </p:cNvPr>
          <p:cNvGrpSpPr/>
          <p:nvPr/>
        </p:nvGrpSpPr>
        <p:grpSpPr>
          <a:xfrm>
            <a:off x="8951644" y="3212672"/>
            <a:ext cx="2709525" cy="1372988"/>
            <a:chOff x="4819192" y="1788839"/>
            <a:chExt cx="2169039" cy="1372988"/>
          </a:xfrm>
          <a:solidFill>
            <a:srgbClr val="0033CC"/>
          </a:solidFill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417EB324-ED0E-B664-2C82-7EA505E6CE64}"/>
                </a:ext>
              </a:extLst>
            </p:cNvPr>
            <p:cNvSpPr/>
            <p:nvPr/>
          </p:nvSpPr>
          <p:spPr>
            <a:xfrm>
              <a:off x="4819192" y="1788839"/>
              <a:ext cx="2169039" cy="1372988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ectangle: Rounded Corners 4">
              <a:extLst>
                <a:ext uri="{FF2B5EF4-FFF2-40B4-BE49-F238E27FC236}">
                  <a16:creationId xmlns:a16="http://schemas.microsoft.com/office/drawing/2014/main" id="{4487C509-E64A-CDBA-7245-9995DDAA144C}"/>
                </a:ext>
              </a:extLst>
            </p:cNvPr>
            <p:cNvSpPr txBox="1"/>
            <p:nvPr/>
          </p:nvSpPr>
          <p:spPr>
            <a:xfrm>
              <a:off x="4886216" y="1855863"/>
              <a:ext cx="2034991" cy="123894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marL="0" lvl="0" indent="0" algn="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b="1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TURNAROUND</a:t>
              </a:r>
            </a:p>
            <a:p>
              <a:pPr marL="0" lvl="0" indent="0" algn="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b="1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TIME</a:t>
              </a:r>
              <a:r>
                <a:rPr lang="en-US" b="1" dirty="0">
                  <a:latin typeface="Verdana" panose="020B0604030504040204" pitchFamily="34" charset="0"/>
                  <a:ea typeface="Verdana" panose="020B0604030504040204" pitchFamily="34" charset="0"/>
                </a:rPr>
                <a:t> 24-48 HRS</a:t>
              </a:r>
              <a:endParaRPr lang="en-US" b="1" kern="12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0494AD9C-E9EB-0797-1651-8DA7B62D1B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18697669"/>
              </p:ext>
            </p:extLst>
          </p:nvPr>
        </p:nvGraphicFramePr>
        <p:xfrm>
          <a:off x="1071317" y="1408511"/>
          <a:ext cx="8128000" cy="48792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9840416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8D71E9-519F-42D6-BDA1-2EED2E51EF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07" b="11807"/>
          <a:stretch/>
        </p:blipFill>
        <p:spPr>
          <a:xfrm>
            <a:off x="0" y="10"/>
            <a:ext cx="12191980" cy="6857990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F6BAD24-EFCC-45A2-BBA1-4EFDBD376B9B}"/>
              </a:ext>
            </a:extLst>
          </p:cNvPr>
          <p:cNvSpPr txBox="1">
            <a:spLocks/>
          </p:cNvSpPr>
          <p:nvPr/>
        </p:nvSpPr>
        <p:spPr>
          <a:xfrm>
            <a:off x="838200" y="19304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000" b="1" dirty="0">
                <a:latin typeface="Verdana" panose="020B0604030504040204" pitchFamily="34" charset="0"/>
                <a:ea typeface="Verdana" panose="020B0604030504040204" pitchFamily="34" charset="0"/>
              </a:rPr>
              <a:t>YOU ARE OUR VIP CLIENTS!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B813E7-9E7A-4DCC-9171-03005468306E}"/>
              </a:ext>
            </a:extLst>
          </p:cNvPr>
          <p:cNvSpPr txBox="1"/>
          <p:nvPr/>
        </p:nvSpPr>
        <p:spPr>
          <a:xfrm>
            <a:off x="991967" y="2109985"/>
            <a:ext cx="102080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sz="2800" b="1" i="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1AA941EC-2942-9165-9AE5-5C75886DF6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71727096"/>
              </p:ext>
            </p:extLst>
          </p:nvPr>
        </p:nvGraphicFramePr>
        <p:xfrm>
          <a:off x="2484489" y="1636218"/>
          <a:ext cx="7291109" cy="48185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5466962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8D71E9-519F-42D6-BDA1-2EED2E51EF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07" b="11807"/>
          <a:stretch/>
        </p:blipFill>
        <p:spPr>
          <a:xfrm>
            <a:off x="0" y="10"/>
            <a:ext cx="12191980" cy="6857990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F6BAD24-EFCC-45A2-BBA1-4EFDBD376B9B}"/>
              </a:ext>
            </a:extLst>
          </p:cNvPr>
          <p:cNvSpPr txBox="1">
            <a:spLocks/>
          </p:cNvSpPr>
          <p:nvPr/>
        </p:nvSpPr>
        <p:spPr>
          <a:xfrm>
            <a:off x="0" y="193040"/>
            <a:ext cx="1219198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200" b="1" dirty="0">
                <a:latin typeface="Verdana" panose="020B0604030504040204" pitchFamily="34" charset="0"/>
                <a:ea typeface="Verdana" panose="020B0604030504040204" pitchFamily="34" charset="0"/>
              </a:rPr>
              <a:t>HELPFUL INFORMATION ABOUT STUCCO HOMES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B813E7-9E7A-4DCC-9171-03005468306E}"/>
              </a:ext>
            </a:extLst>
          </p:cNvPr>
          <p:cNvSpPr txBox="1"/>
          <p:nvPr/>
        </p:nvSpPr>
        <p:spPr>
          <a:xfrm>
            <a:off x="991967" y="2109985"/>
            <a:ext cx="102080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sz="2800" b="1" i="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0E196B-D3AF-0C30-D994-40BE92AD0D0B}"/>
              </a:ext>
            </a:extLst>
          </p:cNvPr>
          <p:cNvSpPr txBox="1"/>
          <p:nvPr/>
        </p:nvSpPr>
        <p:spPr>
          <a:xfrm>
            <a:off x="624711" y="1518603"/>
            <a:ext cx="1118961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</a:rPr>
              <a:t>Stucco is a porous exterior cladding </a:t>
            </a:r>
            <a:r>
              <a:rPr lang="en-US" sz="22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and ABSORBS water and slow to dry.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The extreme Northeast weather is NOT ideal for stucco.</a:t>
            </a:r>
            <a:endParaRPr lang="en-US" sz="2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Stucco </a:t>
            </a: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</a:rPr>
              <a:t>is ideal for a cinder block/concrete home – NOT wood framed home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</a:rPr>
              <a:t>Stucco standards have changed significantly in last 10 years.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</a:rPr>
              <a:t>Most stucco homes built prior to 2015 do not meet the current standards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</a:rPr>
              <a:t>Most new construction builders are NOT using stucco on their new homes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You cannot see the damage BEHIND stucco. An invasive stucco inspection is a good indicator to assess your stucco home.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There are early signs of </a:t>
            </a:r>
            <a:r>
              <a:rPr lang="en-US" sz="2000" b="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visual indicators – wall staining, missing gutter/roofline diverters, wear and tear on window caulks, cracks, etc. </a:t>
            </a:r>
            <a:br>
              <a:rPr lang="en-US" sz="20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656425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8D71E9-519F-42D6-BDA1-2EED2E51EF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07" b="11807"/>
          <a:stretch/>
        </p:blipFill>
        <p:spPr>
          <a:xfrm>
            <a:off x="0" y="10"/>
            <a:ext cx="12191980" cy="6857990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F6BAD24-EFCC-45A2-BBA1-4EFDBD376B9B}"/>
              </a:ext>
            </a:extLst>
          </p:cNvPr>
          <p:cNvSpPr txBox="1">
            <a:spLocks/>
          </p:cNvSpPr>
          <p:nvPr/>
        </p:nvSpPr>
        <p:spPr>
          <a:xfrm>
            <a:off x="0" y="193040"/>
            <a:ext cx="1219198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200" b="1" dirty="0">
                <a:latin typeface="Verdana" panose="020B0604030504040204" pitchFamily="34" charset="0"/>
                <a:ea typeface="Verdana" panose="020B0604030504040204" pitchFamily="34" charset="0"/>
              </a:rPr>
              <a:t>HELPFUL INFORMATION ABOUT STUCCO HOMES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B813E7-9E7A-4DCC-9171-03005468306E}"/>
              </a:ext>
            </a:extLst>
          </p:cNvPr>
          <p:cNvSpPr txBox="1"/>
          <p:nvPr/>
        </p:nvSpPr>
        <p:spPr>
          <a:xfrm>
            <a:off x="991967" y="2109985"/>
            <a:ext cx="102080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sz="2800" b="1" i="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0E196B-D3AF-0C30-D994-40BE92AD0D0B}"/>
              </a:ext>
            </a:extLst>
          </p:cNvPr>
          <p:cNvSpPr txBox="1"/>
          <p:nvPr/>
        </p:nvSpPr>
        <p:spPr>
          <a:xfrm>
            <a:off x="846718" y="1428721"/>
            <a:ext cx="10968563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</a:rPr>
              <a:t>Need to u</a:t>
            </a:r>
            <a:r>
              <a:rPr lang="en-US" sz="2200" b="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nderstand and address the root cause of the problem: 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Importance of water management, poor water resistive/weather barrier system, poor window flashing, etc.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 partial repair of stucco does not address the underlying water problems. It will create further issues in near future.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Act sooner than later. If there is a problem, putting it off can result in more extensive and expensive repairs. Maintain your stucco!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</a:rPr>
              <a:t>Painting stucco is a great way maintaining stucco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Caulk </a:t>
            </a: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</a:rPr>
              <a:t>your windows and doors.</a:t>
            </a:r>
            <a:endParaRPr lang="en-US" sz="2200" b="0" i="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br>
              <a:rPr lang="en-US" sz="22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772915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8D71E9-519F-42D6-BDA1-2EED2E51EF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07" b="11807"/>
          <a:stretch/>
        </p:blipFill>
        <p:spPr>
          <a:xfrm>
            <a:off x="0" y="10"/>
            <a:ext cx="12191980" cy="6857990"/>
          </a:xfrm>
          <a:prstGeom prst="rect">
            <a:avLst/>
          </a:prstGeom>
          <a:solidFill>
            <a:srgbClr val="002060"/>
          </a:solidFill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F6BAD24-EFCC-45A2-BBA1-4EFDBD376B9B}"/>
              </a:ext>
            </a:extLst>
          </p:cNvPr>
          <p:cNvSpPr txBox="1">
            <a:spLocks/>
          </p:cNvSpPr>
          <p:nvPr/>
        </p:nvSpPr>
        <p:spPr>
          <a:xfrm>
            <a:off x="838200" y="19304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000" b="1" dirty="0">
                <a:latin typeface="Verdana" panose="020B0604030504040204" pitchFamily="34" charset="0"/>
                <a:ea typeface="Verdana" panose="020B0604030504040204" pitchFamily="34" charset="0"/>
              </a:rPr>
              <a:t>AGENDA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BD5F36-2BA3-0204-B50D-6DDFB0B6A1F0}"/>
              </a:ext>
            </a:extLst>
          </p:cNvPr>
          <p:cNvSpPr txBox="1"/>
          <p:nvPr/>
        </p:nvSpPr>
        <p:spPr>
          <a:xfrm>
            <a:off x="349321" y="1863405"/>
            <a:ext cx="11842659" cy="3447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ABOUT MHX DESIGNS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</a:rPr>
              <a:t>MHX DIFFERENCES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PEOPLE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</a:rPr>
              <a:t>MGT PROCESS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i="1" dirty="0">
                <a:solidFill>
                  <a:srgbClr val="FFFF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TECHNOLOGY – HOW MHX CAN ASSIST YOUR SALES</a:t>
            </a:r>
            <a:endParaRPr lang="en-US" sz="2800" b="1" i="1" dirty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HELPFUL INFORMATION ABO</a:t>
            </a:r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</a:rPr>
              <a:t>UT STUCCO</a:t>
            </a:r>
            <a:endParaRPr lang="en-US" sz="2800" b="1" i="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21605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8D71E9-519F-42D6-BDA1-2EED2E51EF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07" b="11807"/>
          <a:stretch/>
        </p:blipFill>
        <p:spPr>
          <a:xfrm>
            <a:off x="0" y="10"/>
            <a:ext cx="12191980" cy="6857990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F6BAD24-EFCC-45A2-BBA1-4EFDBD376B9B}"/>
              </a:ext>
            </a:extLst>
          </p:cNvPr>
          <p:cNvSpPr txBox="1">
            <a:spLocks/>
          </p:cNvSpPr>
          <p:nvPr/>
        </p:nvSpPr>
        <p:spPr>
          <a:xfrm>
            <a:off x="0" y="193040"/>
            <a:ext cx="1219198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200" b="1" dirty="0">
                <a:latin typeface="Verdana" panose="020B0604030504040204" pitchFamily="34" charset="0"/>
                <a:ea typeface="Verdana" panose="020B0604030504040204" pitchFamily="34" charset="0"/>
              </a:rPr>
              <a:t>SOME INDICATIORS OF STUCCO ISSUES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B813E7-9E7A-4DCC-9171-03005468306E}"/>
              </a:ext>
            </a:extLst>
          </p:cNvPr>
          <p:cNvSpPr txBox="1"/>
          <p:nvPr/>
        </p:nvSpPr>
        <p:spPr>
          <a:xfrm>
            <a:off x="991967" y="2109985"/>
            <a:ext cx="102080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sz="2800" b="1" i="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C8068374-9D8B-D838-5D14-4B517813CAE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67975129"/>
              </p:ext>
            </p:extLst>
          </p:nvPr>
        </p:nvGraphicFramePr>
        <p:xfrm>
          <a:off x="575353" y="369871"/>
          <a:ext cx="11096089" cy="6400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4AB90434-B9BF-428B-B949-7537A645AC5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4374" y="2497603"/>
            <a:ext cx="1664919" cy="74241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65F2E97-DBA3-26EB-55F5-1B44BF9348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7615" y="4374562"/>
            <a:ext cx="1364017" cy="162651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B00D105-02E5-FF11-484D-0F4170FC334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37973" y="3506616"/>
            <a:ext cx="1110261" cy="12286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856543B-1DC3-B0A3-B92D-8EF4E08FECD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0517" y="3132666"/>
            <a:ext cx="1007461" cy="91863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0AB46AC-2DD9-2379-37C2-D8091438B4F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67989" y="2496858"/>
            <a:ext cx="1661637" cy="173292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9415EEA-CC94-E48A-060F-5DFA0164CA1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54457" y="3928611"/>
            <a:ext cx="1501939" cy="108564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89BB8BD-4453-7F16-B2CE-4CE9F393478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382440" y="4672043"/>
            <a:ext cx="1619727" cy="122379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551665B-D99C-4ED2-4B17-0587700B6EC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04979" y="2556998"/>
            <a:ext cx="1735492" cy="122379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CC40E0F-A542-B874-FEB7-AA4DCC8D44F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698182" y="2633205"/>
            <a:ext cx="1372059" cy="132350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66DC7D4-5E00-D0F6-C69E-93B665E7562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958231" y="4915437"/>
            <a:ext cx="1513190" cy="108564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2240A86-EE1D-4307-C202-71C5400DCC4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238322" y="3674074"/>
            <a:ext cx="1465283" cy="108564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454A879-3353-DBB5-B34B-58BF4A25653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551552" y="4063887"/>
            <a:ext cx="1759040" cy="198130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371AF244-6AE1-92D3-E8A0-6CC3CD6E1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9075" y="2556998"/>
            <a:ext cx="1485977" cy="1981303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C12F1356-4D61-C1D5-E60D-FADAF2D7689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193333" y="4335734"/>
            <a:ext cx="1316932" cy="156929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118958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8D71E9-519F-42D6-BDA1-2EED2E51EF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07" b="11807"/>
          <a:stretch/>
        </p:blipFill>
        <p:spPr>
          <a:xfrm>
            <a:off x="0" y="10"/>
            <a:ext cx="12191980" cy="6857990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F6BAD24-EFCC-45A2-BBA1-4EFDBD376B9B}"/>
              </a:ext>
            </a:extLst>
          </p:cNvPr>
          <p:cNvSpPr txBox="1">
            <a:spLocks/>
          </p:cNvSpPr>
          <p:nvPr/>
        </p:nvSpPr>
        <p:spPr>
          <a:xfrm>
            <a:off x="0" y="193040"/>
            <a:ext cx="1219198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</a:rPr>
              <a:t>MHX IS A GREAT ASSET AND PARTNER TO MANY REALTORS NOW!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B813E7-9E7A-4DCC-9171-03005468306E}"/>
              </a:ext>
            </a:extLst>
          </p:cNvPr>
          <p:cNvSpPr txBox="1"/>
          <p:nvPr/>
        </p:nvSpPr>
        <p:spPr>
          <a:xfrm>
            <a:off x="991967" y="2109985"/>
            <a:ext cx="102080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sz="2800" b="1" i="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0D01CCE7-9B02-0D57-C345-5832309354B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58579012"/>
              </p:ext>
            </p:extLst>
          </p:nvPr>
        </p:nvGraphicFramePr>
        <p:xfrm>
          <a:off x="1442960" y="1182440"/>
          <a:ext cx="9306057" cy="40573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4805D360-D99A-7AB3-E771-91E39C5CD0D0}"/>
              </a:ext>
            </a:extLst>
          </p:cNvPr>
          <p:cNvSpPr txBox="1">
            <a:spLocks/>
          </p:cNvSpPr>
          <p:nvPr/>
        </p:nvSpPr>
        <p:spPr>
          <a:xfrm>
            <a:off x="-1" y="5386128"/>
            <a:ext cx="1219198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</a:rPr>
              <a:t>OUR BUSINESS PLAN IS A CONTINUOUS REINVESTMENT </a:t>
            </a:r>
          </a:p>
          <a:p>
            <a:pPr>
              <a:spcAft>
                <a:spcPts val="600"/>
              </a:spcAft>
            </a:pPr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</a:rPr>
              <a:t>IN THE TECHNOLOGY AND PEOPLE!</a:t>
            </a:r>
          </a:p>
        </p:txBody>
      </p:sp>
    </p:spTree>
    <p:extLst>
      <p:ext uri="{BB962C8B-B14F-4D97-AF65-F5344CB8AC3E}">
        <p14:creationId xmlns:p14="http://schemas.microsoft.com/office/powerpoint/2010/main" val="327918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8D71E9-519F-42D6-BDA1-2EED2E51EF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07" b="11807"/>
          <a:stretch/>
        </p:blipFill>
        <p:spPr>
          <a:xfrm>
            <a:off x="0" y="10"/>
            <a:ext cx="12191980" cy="6857990"/>
          </a:xfrm>
          <a:prstGeom prst="rect">
            <a:avLst/>
          </a:prstGeom>
          <a:solidFill>
            <a:srgbClr val="002060"/>
          </a:solidFill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F6BAD24-EFCC-45A2-BBA1-4EFDBD376B9B}"/>
              </a:ext>
            </a:extLst>
          </p:cNvPr>
          <p:cNvSpPr txBox="1">
            <a:spLocks/>
          </p:cNvSpPr>
          <p:nvPr/>
        </p:nvSpPr>
        <p:spPr>
          <a:xfrm>
            <a:off x="838200" y="19304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000" b="1" dirty="0">
                <a:latin typeface="Verdana" panose="020B0604030504040204" pitchFamily="34" charset="0"/>
                <a:ea typeface="Verdana" panose="020B0604030504040204" pitchFamily="34" charset="0"/>
              </a:rPr>
              <a:t>MHX’S MISSION AND CORE VALUE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BD5F36-2BA3-0204-B50D-6DDFB0B6A1F0}"/>
              </a:ext>
            </a:extLst>
          </p:cNvPr>
          <p:cNvSpPr txBox="1"/>
          <p:nvPr/>
        </p:nvSpPr>
        <p:spPr>
          <a:xfrm>
            <a:off x="991967" y="2109985"/>
            <a:ext cx="10208045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SERVE </a:t>
            </a:r>
          </a:p>
          <a:p>
            <a:pPr algn="ctr"/>
            <a:r>
              <a:rPr lang="en-US" sz="2800" b="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our clients and provide the best customer experience </a:t>
            </a:r>
          </a:p>
          <a:p>
            <a:pPr algn="ctr"/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and quality </a:t>
            </a:r>
            <a:r>
              <a:rPr lang="en-US" sz="2800" b="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in the home remodeling industry.</a:t>
            </a:r>
          </a:p>
          <a:p>
            <a:pPr algn="ctr"/>
            <a:endParaRPr lang="en-US" sz="2800" b="0" i="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en-US" sz="3600" b="1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MAKE A DIFFERNCE </a:t>
            </a:r>
          </a:p>
          <a:p>
            <a:pPr algn="ctr"/>
            <a:r>
              <a:rPr lang="en-US" sz="2800" b="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for our employees, our business partners, </a:t>
            </a:r>
          </a:p>
          <a:p>
            <a:pPr algn="ctr"/>
            <a:r>
              <a:rPr lang="en-US" sz="2800" b="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and our communities.</a:t>
            </a:r>
          </a:p>
        </p:txBody>
      </p:sp>
    </p:spTree>
    <p:extLst>
      <p:ext uri="{BB962C8B-B14F-4D97-AF65-F5344CB8AC3E}">
        <p14:creationId xmlns:p14="http://schemas.microsoft.com/office/powerpoint/2010/main" val="4215269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8D71E9-519F-42D6-BDA1-2EED2E51EF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07" b="11807"/>
          <a:stretch/>
        </p:blipFill>
        <p:spPr>
          <a:xfrm>
            <a:off x="0" y="10"/>
            <a:ext cx="12191980" cy="6857990"/>
          </a:xfrm>
          <a:prstGeom prst="rect">
            <a:avLst/>
          </a:prstGeom>
          <a:solidFill>
            <a:srgbClr val="002060"/>
          </a:solidFill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F6BAD24-EFCC-45A2-BBA1-4EFDBD376B9B}"/>
              </a:ext>
            </a:extLst>
          </p:cNvPr>
          <p:cNvSpPr txBox="1">
            <a:spLocks/>
          </p:cNvSpPr>
          <p:nvPr/>
        </p:nvSpPr>
        <p:spPr>
          <a:xfrm>
            <a:off x="838200" y="19304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000" b="1" dirty="0">
                <a:latin typeface="Verdana" panose="020B0604030504040204" pitchFamily="34" charset="0"/>
                <a:ea typeface="Verdana" panose="020B0604030504040204" pitchFamily="34" charset="0"/>
              </a:rPr>
              <a:t>WHAT DO WE DO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B813E7-9E7A-4DCC-9171-03005468306E}"/>
              </a:ext>
            </a:extLst>
          </p:cNvPr>
          <p:cNvSpPr txBox="1"/>
          <p:nvPr/>
        </p:nvSpPr>
        <p:spPr>
          <a:xfrm>
            <a:off x="991967" y="2109985"/>
            <a:ext cx="10208045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AN EXTERIOR REMODELING CONTRACTOR</a:t>
            </a:r>
          </a:p>
          <a:p>
            <a:pPr algn="ctr"/>
            <a:endParaRPr lang="en-US" sz="3200" b="1" i="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en-US" sz="3200" b="1" dirty="0">
                <a:latin typeface="Verdana" panose="020B0604030504040204" pitchFamily="34" charset="0"/>
                <a:ea typeface="Verdana" panose="020B0604030504040204" pitchFamily="34" charset="0"/>
              </a:rPr>
              <a:t>Specializes in stucco remediation </a:t>
            </a:r>
          </a:p>
          <a:p>
            <a:pPr algn="ctr"/>
            <a:r>
              <a:rPr lang="en-US" sz="3200" b="1" dirty="0">
                <a:latin typeface="Verdana" panose="020B0604030504040204" pitchFamily="34" charset="0"/>
                <a:ea typeface="Verdana" panose="020B0604030504040204" pitchFamily="34" charset="0"/>
              </a:rPr>
              <a:t>and a James Hardie Elite Installer</a:t>
            </a:r>
            <a:endParaRPr lang="en-US" sz="2400" b="1" i="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57609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8D71E9-519F-42D6-BDA1-2EED2E51EF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07" b="11807"/>
          <a:stretch/>
        </p:blipFill>
        <p:spPr>
          <a:xfrm>
            <a:off x="0" y="10"/>
            <a:ext cx="12191980" cy="6857990"/>
          </a:xfrm>
          <a:prstGeom prst="rect">
            <a:avLst/>
          </a:prstGeom>
          <a:solidFill>
            <a:srgbClr val="002060"/>
          </a:solidFill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F6BAD24-EFCC-45A2-BBA1-4EFDBD376B9B}"/>
              </a:ext>
            </a:extLst>
          </p:cNvPr>
          <p:cNvSpPr txBox="1">
            <a:spLocks/>
          </p:cNvSpPr>
          <p:nvPr/>
        </p:nvSpPr>
        <p:spPr>
          <a:xfrm>
            <a:off x="-1" y="193040"/>
            <a:ext cx="1219197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000" b="1" dirty="0">
                <a:latin typeface="Verdana" panose="020B0604030504040204" pitchFamily="34" charset="0"/>
                <a:ea typeface="Verdana" panose="020B0604030504040204" pitchFamily="34" charset="0"/>
              </a:rPr>
              <a:t>MORE THAN JUST A CONTRACTOR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5E27E3-8A75-D58C-6207-89EE2EB442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541" y="1636764"/>
            <a:ext cx="6613138" cy="32556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993B2D2-6E35-1BEB-6886-B55D2A7C8878}"/>
              </a:ext>
            </a:extLst>
          </p:cNvPr>
          <p:cNvSpPr txBox="1"/>
          <p:nvPr/>
        </p:nvSpPr>
        <p:spPr>
          <a:xfrm>
            <a:off x="7280686" y="1535000"/>
            <a:ext cx="466228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</a:rPr>
              <a:t>A BUILDING SCIENCE EXPERT</a:t>
            </a:r>
          </a:p>
          <a:p>
            <a:endParaRPr lang="en-US" sz="24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</a:rPr>
              <a:t>A TRUSTED ADVISOR</a:t>
            </a:r>
          </a:p>
          <a:p>
            <a:endParaRPr lang="en-US" sz="24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</a:rPr>
              <a:t>A REMODELING DESIGNER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0225C9-C3E0-BE7B-A003-76A2938E6DE1}"/>
              </a:ext>
            </a:extLst>
          </p:cNvPr>
          <p:cNvSpPr txBox="1"/>
          <p:nvPr/>
        </p:nvSpPr>
        <p:spPr>
          <a:xfrm>
            <a:off x="7177943" y="4479746"/>
            <a:ext cx="4380483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latin typeface="Verdana" panose="020B0604030504040204" pitchFamily="34" charset="0"/>
                <a:ea typeface="Verdana" panose="020B0604030504040204" pitchFamily="34" charset="0"/>
              </a:rPr>
              <a:t>+400 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EXTERIOR REMODELING PROJECTS IN LAST 5 YEARS</a:t>
            </a:r>
          </a:p>
          <a:p>
            <a:endParaRPr lang="en-US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3200" b="1" dirty="0">
                <a:latin typeface="Verdana" panose="020B0604030504040204" pitchFamily="34" charset="0"/>
                <a:ea typeface="Verdana" panose="020B0604030504040204" pitchFamily="34" charset="0"/>
              </a:rPr>
              <a:t>+200 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STUCCO REMEDIATON PROJECT IN LAST 5 YEARS</a:t>
            </a:r>
          </a:p>
        </p:txBody>
      </p:sp>
    </p:spTree>
    <p:extLst>
      <p:ext uri="{BB962C8B-B14F-4D97-AF65-F5344CB8AC3E}">
        <p14:creationId xmlns:p14="http://schemas.microsoft.com/office/powerpoint/2010/main" val="16654239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8D71E9-519F-42D6-BDA1-2EED2E51EF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07" b="11807"/>
          <a:stretch/>
        </p:blipFill>
        <p:spPr>
          <a:xfrm>
            <a:off x="0" y="10"/>
            <a:ext cx="12191980" cy="6857990"/>
          </a:xfrm>
          <a:prstGeom prst="rect">
            <a:avLst/>
          </a:prstGeom>
          <a:solidFill>
            <a:srgbClr val="002060"/>
          </a:solidFill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F6BAD24-EFCC-45A2-BBA1-4EFDBD376B9B}"/>
              </a:ext>
            </a:extLst>
          </p:cNvPr>
          <p:cNvSpPr txBox="1">
            <a:spLocks/>
          </p:cNvSpPr>
          <p:nvPr/>
        </p:nvSpPr>
        <p:spPr>
          <a:xfrm>
            <a:off x="838200" y="19304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000" b="1" dirty="0">
                <a:latin typeface="Verdana" panose="020B0604030504040204" pitchFamily="34" charset="0"/>
                <a:ea typeface="Verdana" panose="020B0604030504040204" pitchFamily="34" charset="0"/>
              </a:rPr>
              <a:t>OUR DIFFERENCES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794EEA35-1474-0BCF-AE6C-E3BD9CB3EB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81852019"/>
              </p:ext>
            </p:extLst>
          </p:nvPr>
        </p:nvGraphicFramePr>
        <p:xfrm>
          <a:off x="1868714" y="1399698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2549658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8D71E9-519F-42D6-BDA1-2EED2E51EF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07" b="11807"/>
          <a:stretch/>
        </p:blipFill>
        <p:spPr>
          <a:xfrm>
            <a:off x="0" y="0"/>
            <a:ext cx="12191980" cy="6857990"/>
          </a:xfrm>
          <a:prstGeom prst="rect">
            <a:avLst/>
          </a:prstGeom>
          <a:solidFill>
            <a:srgbClr val="002060"/>
          </a:solidFill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F6BAD24-EFCC-45A2-BBA1-4EFDBD376B9B}"/>
              </a:ext>
            </a:extLst>
          </p:cNvPr>
          <p:cNvSpPr txBox="1">
            <a:spLocks/>
          </p:cNvSpPr>
          <p:nvPr/>
        </p:nvSpPr>
        <p:spPr>
          <a:xfrm>
            <a:off x="838200" y="19304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000" b="1" dirty="0">
                <a:latin typeface="Verdana" panose="020B0604030504040204" pitchFamily="34" charset="0"/>
                <a:ea typeface="Verdana" panose="020B0604030504040204" pitchFamily="34" charset="0"/>
              </a:rPr>
              <a:t>PEOPLE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0836927B-4871-A41F-1D39-E38E4784CEF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64638108"/>
              </p:ext>
            </p:extLst>
          </p:nvPr>
        </p:nvGraphicFramePr>
        <p:xfrm>
          <a:off x="251562" y="629789"/>
          <a:ext cx="11688896" cy="45289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4295810-A8AD-1FBE-80E0-3933D3A0D248}"/>
              </a:ext>
            </a:extLst>
          </p:cNvPr>
          <p:cNvSpPr txBox="1"/>
          <p:nvPr/>
        </p:nvSpPr>
        <p:spPr>
          <a:xfrm>
            <a:off x="1349409" y="4608786"/>
            <a:ext cx="11417924" cy="2146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MHX DESIGNS, LLC. HAS BEEN IN BUSINESS FOR 10 YEARS AS A CONTRACTOR.</a:t>
            </a:r>
          </a:p>
          <a:p>
            <a:pPr marL="800100" lvl="1" indent="-34290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EXISTED AS A SUB-CONTRACTOR PRIOR TO MHX DESIGNS</a:t>
            </a:r>
          </a:p>
          <a:p>
            <a:pPr marL="342900" indent="-34290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WE HAVE 10 W2 EMPLOYEES - AVERAGE OVER 20 YEARS IN THE INDUSTRY.</a:t>
            </a:r>
          </a:p>
          <a:p>
            <a:pPr marL="342900" indent="-34290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4 FULL-TIME DEDICATED CREWS: +25 1099 CONTRACTORS</a:t>
            </a:r>
          </a:p>
          <a:p>
            <a:pPr marL="342900" indent="-34290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ALL THE CREW LEADERS WITH OVER 20 YEARS OF TRADE EXPERIENCE.</a:t>
            </a:r>
          </a:p>
          <a:p>
            <a:pPr marL="342900" indent="-34290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BEST IN CLASS EMPLOYEES AND PARTNERS</a:t>
            </a:r>
          </a:p>
        </p:txBody>
      </p:sp>
    </p:spTree>
    <p:extLst>
      <p:ext uri="{BB962C8B-B14F-4D97-AF65-F5344CB8AC3E}">
        <p14:creationId xmlns:p14="http://schemas.microsoft.com/office/powerpoint/2010/main" val="22099477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8D71E9-519F-42D6-BDA1-2EED2E51EF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07" b="11807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solidFill>
            <a:srgbClr val="002060"/>
          </a:solidFill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F6BAD24-EFCC-45A2-BBA1-4EFDBD376B9B}"/>
              </a:ext>
            </a:extLst>
          </p:cNvPr>
          <p:cNvSpPr txBox="1">
            <a:spLocks/>
          </p:cNvSpPr>
          <p:nvPr/>
        </p:nvSpPr>
        <p:spPr>
          <a:xfrm>
            <a:off x="-1" y="193040"/>
            <a:ext cx="1219197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000" b="1" dirty="0">
                <a:latin typeface="Verdana" panose="020B0604030504040204" pitchFamily="34" charset="0"/>
                <a:ea typeface="Verdana" panose="020B0604030504040204" pitchFamily="34" charset="0"/>
              </a:rPr>
              <a:t>MANAGEMENT PROCESS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7F29AA1-8DEC-748F-9840-93D923F16C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8758" y="2119086"/>
            <a:ext cx="3143220" cy="319128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552B145-D5C5-C3F3-4162-2EB2837B7500}"/>
              </a:ext>
            </a:extLst>
          </p:cNvPr>
          <p:cNvSpPr txBox="1"/>
          <p:nvPr/>
        </p:nvSpPr>
        <p:spPr>
          <a:xfrm>
            <a:off x="362845" y="1340425"/>
            <a:ext cx="9346233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DELIVERING THE HIGHEST QUALITY OF PRODUCTS AND SERVICES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CREATE A POSITIVE CULTURE AND ALWAYS ENGAGE PEOPLE WITH OUR MISSION STATEMENT IN MIND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i="1" dirty="0">
                <a:latin typeface="Verdana" panose="020B0604030504040204" pitchFamily="34" charset="0"/>
                <a:ea typeface="Verdana" panose="020B0604030504040204" pitchFamily="34" charset="0"/>
              </a:rPr>
              <a:t>SERVE AND MAKE A DIFFERENCE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COTINUOUS TRAINING FOR OUR EMPLOYEES AND CREWS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PRODUCTS AND PROCESS TRAINING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BI-LINGUAL EMPLOYEES (SPANISH)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MHX CREW – A STRICT ON-BOARDING PROCESS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PILOT PROJECTS – TEST AND LEARN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FULLLY DEDICATED EMPLOYEMENT/SUB-CONTRACTOR MODEL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INNOVATION – NEW AND BETTER PRODUCTS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NEW SERVICES – ADD MORE VALUE-ADDED SERVICES</a:t>
            </a:r>
          </a:p>
        </p:txBody>
      </p:sp>
    </p:spTree>
    <p:extLst>
      <p:ext uri="{BB962C8B-B14F-4D97-AF65-F5344CB8AC3E}">
        <p14:creationId xmlns:p14="http://schemas.microsoft.com/office/powerpoint/2010/main" val="34602200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8D71E9-519F-42D6-BDA1-2EED2E51EF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07" b="11807"/>
          <a:stretch/>
        </p:blipFill>
        <p:spPr>
          <a:xfrm>
            <a:off x="0" y="10"/>
            <a:ext cx="12191980" cy="6857990"/>
          </a:xfrm>
          <a:prstGeom prst="rect">
            <a:avLst/>
          </a:prstGeom>
          <a:solidFill>
            <a:srgbClr val="002060"/>
          </a:solidFill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F6BAD24-EFCC-45A2-BBA1-4EFDBD376B9B}"/>
              </a:ext>
            </a:extLst>
          </p:cNvPr>
          <p:cNvSpPr txBox="1">
            <a:spLocks/>
          </p:cNvSpPr>
          <p:nvPr/>
        </p:nvSpPr>
        <p:spPr>
          <a:xfrm>
            <a:off x="838200" y="19304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000" b="1" dirty="0">
                <a:latin typeface="Verdana" panose="020B0604030504040204" pitchFamily="34" charset="0"/>
                <a:ea typeface="Verdana" panose="020B0604030504040204" pitchFamily="34" charset="0"/>
              </a:rPr>
              <a:t>TECHNOLOGY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EE07A21F-2128-0E18-2FFE-A4F747C815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3606337"/>
              </p:ext>
            </p:extLst>
          </p:nvPr>
        </p:nvGraphicFramePr>
        <p:xfrm>
          <a:off x="2495307" y="1207899"/>
          <a:ext cx="7386320" cy="50200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03B836E-5229-E6B6-44AE-9132D63FAD5A}"/>
              </a:ext>
            </a:extLst>
          </p:cNvPr>
          <p:cNvSpPr txBox="1"/>
          <p:nvPr/>
        </p:nvSpPr>
        <p:spPr>
          <a:xfrm>
            <a:off x="4740795" y="2987972"/>
            <a:ext cx="289534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HELPING</a:t>
            </a:r>
          </a:p>
          <a:p>
            <a:pPr algn="ctr"/>
            <a:r>
              <a:rPr lang="en-US" sz="40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PARTNER</a:t>
            </a:r>
          </a:p>
        </p:txBody>
      </p:sp>
    </p:spTree>
    <p:extLst>
      <p:ext uri="{BB962C8B-B14F-4D97-AF65-F5344CB8AC3E}">
        <p14:creationId xmlns:p14="http://schemas.microsoft.com/office/powerpoint/2010/main" val="21032966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15395</TotalTime>
  <Words>884</Words>
  <Application>Microsoft Office PowerPoint</Application>
  <PresentationFormat>Widescreen</PresentationFormat>
  <Paragraphs>176</Paragraphs>
  <Slides>21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Kyu Om</dc:creator>
  <cp:lastModifiedBy>Kyu Om</cp:lastModifiedBy>
  <cp:revision>66</cp:revision>
  <dcterms:created xsi:type="dcterms:W3CDTF">2020-03-23T19:06:00Z</dcterms:created>
  <dcterms:modified xsi:type="dcterms:W3CDTF">2022-11-23T17:45:28Z</dcterms:modified>
</cp:coreProperties>
</file>